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69" r:id="rId4"/>
    <p:sldId id="271" r:id="rId5"/>
    <p:sldId id="261" r:id="rId6"/>
    <p:sldId id="258" r:id="rId7"/>
    <p:sldId id="259" r:id="rId8"/>
    <p:sldId id="262" r:id="rId9"/>
    <p:sldId id="263" r:id="rId10"/>
    <p:sldId id="264" r:id="rId11"/>
    <p:sldId id="273" r:id="rId12"/>
    <p:sldId id="265" r:id="rId13"/>
    <p:sldId id="274" r:id="rId14"/>
    <p:sldId id="266" r:id="rId15"/>
    <p:sldId id="275" r:id="rId16"/>
    <p:sldId id="267" r:id="rId17"/>
    <p:sldId id="268" r:id="rId18"/>
    <p:sldId id="276" r:id="rId1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FA5F1-0E14-4B28-99BB-7FC5A5DF6FE4}" type="doc">
      <dgm:prSet loTypeId="urn:microsoft.com/office/officeart/2005/8/layout/hierarchy6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7BA03C6B-8EE9-4B51-9737-46F22A173687}">
      <dgm:prSet phldrT="[ข้อความ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th-TH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งานเภสัชกรรมปฐมภูมิ</a:t>
          </a:r>
          <a:endParaRPr lang="th-TH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95C19C-211D-435E-8845-5454AD5C4347}" type="parTrans" cxnId="{92D4D627-1035-45B5-95FA-87FBA3C918D7}">
      <dgm:prSet/>
      <dgm:spPr/>
      <dgm:t>
        <a:bodyPr/>
        <a:lstStyle/>
        <a:p>
          <a:endParaRPr lang="th-TH"/>
        </a:p>
      </dgm:t>
    </dgm:pt>
    <dgm:pt modelId="{F7661FCB-2AC5-4A39-A7DE-F05AE0EFE78D}" type="sibTrans" cxnId="{92D4D627-1035-45B5-95FA-87FBA3C918D7}">
      <dgm:prSet/>
      <dgm:spPr/>
      <dgm:t>
        <a:bodyPr/>
        <a:lstStyle/>
        <a:p>
          <a:endParaRPr lang="th-TH"/>
        </a:p>
      </dgm:t>
    </dgm:pt>
    <dgm:pt modelId="{F2D61AA1-C3DF-492C-9A15-0480CDC26D13}">
      <dgm:prSet phldrT="[ข้อความ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เภสัชกร 3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864532-81F1-40F8-A346-D8E7DCC48F9E}" type="parTrans" cxnId="{9A5BD9BA-5FAC-4B7C-996C-EA5A7F3F8F1D}">
      <dgm:prSet/>
      <dgm:spPr>
        <a:ln>
          <a:noFill/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th-TH"/>
        </a:p>
      </dgm:t>
    </dgm:pt>
    <dgm:pt modelId="{C830942A-276B-4E70-9295-DC8458AB8E40}" type="sibTrans" cxnId="{9A5BD9BA-5FAC-4B7C-996C-EA5A7F3F8F1D}">
      <dgm:prSet/>
      <dgm:spPr/>
      <dgm:t>
        <a:bodyPr/>
        <a:lstStyle/>
        <a:p>
          <a:endParaRPr lang="th-TH"/>
        </a:p>
      </dgm:t>
    </dgm:pt>
    <dgm:pt modelId="{9D605B2A-CD4E-486A-9415-40A22C234C0E}">
      <dgm:prSet phldrT="[ข้อความ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PCC 1 </a:t>
          </a: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แห่ง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084735-64CD-4410-B672-4DFA976EAC49}" type="parTrans" cxnId="{6234A783-689D-4579-979B-4A16B48EA4E0}">
      <dgm:prSet/>
      <dgm:spPr>
        <a:ln>
          <a:noFill/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th-TH"/>
        </a:p>
      </dgm:t>
    </dgm:pt>
    <dgm:pt modelId="{309F7EC6-3E44-4561-ABC3-5657CF024404}" type="sibTrans" cxnId="{6234A783-689D-4579-979B-4A16B48EA4E0}">
      <dgm:prSet/>
      <dgm:spPr/>
      <dgm:t>
        <a:bodyPr/>
        <a:lstStyle/>
        <a:p>
          <a:endParaRPr lang="th-TH"/>
        </a:p>
      </dgm:t>
    </dgm:pt>
    <dgm:pt modelId="{FDB06D8B-D65C-438B-9CFC-961A4D7C770F}">
      <dgm:prSet phldrT="[ข้อความ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th-TH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ศสม.</a:t>
          </a: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เทศบาล 2 แห่ง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667729-CCBF-4F72-B5A1-5E4B687FCD85}" type="parTrans" cxnId="{640A3AA8-FBB9-4331-8553-D084F89779A0}">
      <dgm:prSet/>
      <dgm:spPr>
        <a:ln>
          <a:noFill/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th-TH"/>
        </a:p>
      </dgm:t>
    </dgm:pt>
    <dgm:pt modelId="{79847E64-0902-4E2A-82FD-7FA69CADCA1C}" type="sibTrans" cxnId="{640A3AA8-FBB9-4331-8553-D084F89779A0}">
      <dgm:prSet/>
      <dgm:spPr/>
      <dgm:t>
        <a:bodyPr/>
        <a:lstStyle/>
        <a:p>
          <a:endParaRPr lang="th-TH"/>
        </a:p>
      </dgm:t>
    </dgm:pt>
    <dgm:pt modelId="{AD258017-63F3-4ACE-B393-2AA6BB2D21D1}">
      <dgm:prSet phldrT="[ข้อความ]" custT="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th-TH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จพ.</a:t>
          </a: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เภสัช 2</a:t>
          </a:r>
        </a:p>
        <a:p>
          <a:r>
            <a:rPr lang="th-TH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จนท.</a:t>
          </a:r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ห้องยา 2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0F15BA-DDBC-4EED-AFEB-DA6C83A11BB1}" type="parTrans" cxnId="{DFE4C71F-3EB2-4500-B0C9-215AC65BB2F6}">
      <dgm:prSet/>
      <dgm:spPr>
        <a:ln>
          <a:noFill/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th-TH"/>
        </a:p>
      </dgm:t>
    </dgm:pt>
    <dgm:pt modelId="{7F921F57-A243-4F9E-A7FD-C95261CD0B70}" type="sibTrans" cxnId="{DFE4C71F-3EB2-4500-B0C9-215AC65BB2F6}">
      <dgm:prSet/>
      <dgm:spPr/>
      <dgm:t>
        <a:bodyPr/>
        <a:lstStyle/>
        <a:p>
          <a:endParaRPr lang="th-TH"/>
        </a:p>
      </dgm:t>
    </dgm:pt>
    <dgm:pt modelId="{2C8A8F35-B404-4976-A75A-78EFF013FB2A}">
      <dgm:prSet phldrT="[ข้อความ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glow rad="101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gm:spPr>
      <dgm:t>
        <a:bodyPr/>
        <a:lstStyle/>
        <a:p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รพ.สต. 18 แห่ง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82873B-03EA-4B1E-9A2D-D43B1B2DA59A}" type="parTrans" cxnId="{04D15F32-EA16-45BB-B961-84F7378D3514}">
      <dgm:prSet/>
      <dgm:spPr>
        <a:ln>
          <a:noFill/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gm:spPr>
      <dgm:t>
        <a:bodyPr/>
        <a:lstStyle/>
        <a:p>
          <a:endParaRPr lang="th-TH"/>
        </a:p>
      </dgm:t>
    </dgm:pt>
    <dgm:pt modelId="{F5C32F9D-D4B0-42E8-9AC5-F8C163B47AFB}" type="sibTrans" cxnId="{04D15F32-EA16-45BB-B961-84F7378D3514}">
      <dgm:prSet/>
      <dgm:spPr/>
      <dgm:t>
        <a:bodyPr/>
        <a:lstStyle/>
        <a:p>
          <a:endParaRPr lang="th-TH"/>
        </a:p>
      </dgm:t>
    </dgm:pt>
    <dgm:pt modelId="{9049B351-0F27-4DE5-82AA-19AC8E0347AB}" type="pres">
      <dgm:prSet presAssocID="{F2EFA5F1-0E14-4B28-99BB-7FC5A5DF6FE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087D8640-6395-495F-B67C-50BF34336841}" type="pres">
      <dgm:prSet presAssocID="{F2EFA5F1-0E14-4B28-99BB-7FC5A5DF6FE4}" presName="hierFlow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FEE07183-8B1E-4C7A-BE8F-CEDD017D957B}" type="pres">
      <dgm:prSet presAssocID="{F2EFA5F1-0E14-4B28-99BB-7FC5A5DF6FE4}" presName="hierChild1" presStyleCnt="0">
        <dgm:presLayoutVars>
          <dgm:chPref val="1"/>
          <dgm:animOne val="branch"/>
          <dgm:animLvl val="lvl"/>
        </dgm:presLayoutVars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1B75C459-85D9-4B63-82D7-F5D0F6A0679A}" type="pres">
      <dgm:prSet presAssocID="{7BA03C6B-8EE9-4B51-9737-46F22A173687}" presName="Name14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12A09A3D-4B90-44D1-A33C-444DE1FEADF6}" type="pres">
      <dgm:prSet presAssocID="{7BA03C6B-8EE9-4B51-9737-46F22A173687}" presName="level1Shape" presStyleLbl="node0" presStyleIdx="0" presStyleCnt="1" custScaleX="203217" custLinFactNeighborX="-50776" custLinFactNeighborY="-7766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867C0149-473C-4B03-95A4-30204B396565}" type="pres">
      <dgm:prSet presAssocID="{7BA03C6B-8EE9-4B51-9737-46F22A173687}" presName="hierChild2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F16D522D-F938-4FCC-9DE3-95276EA933F7}" type="pres">
      <dgm:prSet presAssocID="{C5864532-81F1-40F8-A346-D8E7DCC48F9E}" presName="Name19" presStyleLbl="parChTrans1D2" presStyleIdx="0" presStyleCnt="2"/>
      <dgm:spPr/>
      <dgm:t>
        <a:bodyPr/>
        <a:lstStyle/>
        <a:p>
          <a:endParaRPr lang="th-TH"/>
        </a:p>
      </dgm:t>
    </dgm:pt>
    <dgm:pt modelId="{357CBB3A-358D-4117-B4E7-46CF9AC62B61}" type="pres">
      <dgm:prSet presAssocID="{F2D61AA1-C3DF-492C-9A15-0480CDC26D13}" presName="Name2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A4A01C6A-2075-440E-AADF-836D072F337E}" type="pres">
      <dgm:prSet presAssocID="{F2D61AA1-C3DF-492C-9A15-0480CDC26D13}" presName="level2Shape" presStyleLbl="node2" presStyleIdx="0" presStyleCnt="2" custLinFactNeighborX="-15338" custLinFactNeighborY="-54157"/>
      <dgm:spPr/>
      <dgm:t>
        <a:bodyPr/>
        <a:lstStyle/>
        <a:p>
          <a:endParaRPr lang="th-TH"/>
        </a:p>
      </dgm:t>
    </dgm:pt>
    <dgm:pt modelId="{F565BEE8-81D0-48C9-BCDF-8012190D48CF}" type="pres">
      <dgm:prSet presAssocID="{F2D61AA1-C3DF-492C-9A15-0480CDC26D13}" presName="hierChild3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5A2C22E6-0476-4274-BFA7-D317EB04AC4A}" type="pres">
      <dgm:prSet presAssocID="{18084735-64CD-4410-B672-4DFA976EAC49}" presName="Name19" presStyleLbl="parChTrans1D3" presStyleIdx="0" presStyleCnt="3"/>
      <dgm:spPr/>
      <dgm:t>
        <a:bodyPr/>
        <a:lstStyle/>
        <a:p>
          <a:endParaRPr lang="th-TH"/>
        </a:p>
      </dgm:t>
    </dgm:pt>
    <dgm:pt modelId="{61F33723-80AC-4629-8C7D-9B55B9EAEF57}" type="pres">
      <dgm:prSet presAssocID="{9D605B2A-CD4E-486A-9415-40A22C234C0E}" presName="Name2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B3E37164-B559-45F9-B687-B8238700A8DA}" type="pres">
      <dgm:prSet presAssocID="{9D605B2A-CD4E-486A-9415-40A22C234C0E}" presName="level2Shape" presStyleLbl="node3" presStyleIdx="0" presStyleCnt="3" custScaleX="146859" custLinFactNeighborX="23679" custLinFactNeighborY="8277"/>
      <dgm:spPr/>
      <dgm:t>
        <a:bodyPr/>
        <a:lstStyle/>
        <a:p>
          <a:endParaRPr lang="th-TH"/>
        </a:p>
      </dgm:t>
    </dgm:pt>
    <dgm:pt modelId="{08377561-3B3F-4626-8B16-458B5C69C48F}" type="pres">
      <dgm:prSet presAssocID="{9D605B2A-CD4E-486A-9415-40A22C234C0E}" presName="hierChild3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C60EBD2D-9474-48D0-B9DD-2986FF7381ED}" type="pres">
      <dgm:prSet presAssocID="{FD667729-CCBF-4F72-B5A1-5E4B687FCD85}" presName="Name19" presStyleLbl="parChTrans1D3" presStyleIdx="1" presStyleCnt="3"/>
      <dgm:spPr/>
      <dgm:t>
        <a:bodyPr/>
        <a:lstStyle/>
        <a:p>
          <a:endParaRPr lang="th-TH"/>
        </a:p>
      </dgm:t>
    </dgm:pt>
    <dgm:pt modelId="{D4D33F38-131E-428A-A9E6-2D538FB72B45}" type="pres">
      <dgm:prSet presAssocID="{FDB06D8B-D65C-438B-9CFC-961A4D7C770F}" presName="Name2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8579DA79-63C7-4AED-AF2F-7C3C1DB77444}" type="pres">
      <dgm:prSet presAssocID="{FDB06D8B-D65C-438B-9CFC-961A4D7C770F}" presName="level2Shape" presStyleLbl="node3" presStyleIdx="1" presStyleCnt="3" custScaleX="198419" custLinFactNeighborX="12920" custLinFactNeighborY="8277"/>
      <dgm:spPr/>
      <dgm:t>
        <a:bodyPr/>
        <a:lstStyle/>
        <a:p>
          <a:endParaRPr lang="th-TH"/>
        </a:p>
      </dgm:t>
    </dgm:pt>
    <dgm:pt modelId="{1C2B916E-3E3B-4432-A56F-6C3F00E03F02}" type="pres">
      <dgm:prSet presAssocID="{FDB06D8B-D65C-438B-9CFC-961A4D7C770F}" presName="hierChild3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EE73BED3-BE0F-47A6-9F53-A3F5E4C0F359}" type="pres">
      <dgm:prSet presAssocID="{700F15BA-DDBC-4EED-AFEB-DA6C83A11BB1}" presName="Name19" presStyleLbl="parChTrans1D2" presStyleIdx="1" presStyleCnt="2"/>
      <dgm:spPr/>
      <dgm:t>
        <a:bodyPr/>
        <a:lstStyle/>
        <a:p>
          <a:endParaRPr lang="th-TH"/>
        </a:p>
      </dgm:t>
    </dgm:pt>
    <dgm:pt modelId="{8633DC8F-F2F5-4392-A52D-0C1F31D4C6D7}" type="pres">
      <dgm:prSet presAssocID="{AD258017-63F3-4ACE-B393-2AA6BB2D21D1}" presName="Name2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EDC309BF-4141-4403-9F32-B5A3EE268B47}" type="pres">
      <dgm:prSet presAssocID="{AD258017-63F3-4ACE-B393-2AA6BB2D21D1}" presName="level2Shape" presStyleLbl="node2" presStyleIdx="1" presStyleCnt="2" custScaleX="132060" custLinFactNeighborX="-63940" custLinFactNeighborY="-54157"/>
      <dgm:spPr/>
      <dgm:t>
        <a:bodyPr/>
        <a:lstStyle/>
        <a:p>
          <a:endParaRPr lang="th-TH"/>
        </a:p>
      </dgm:t>
    </dgm:pt>
    <dgm:pt modelId="{772BB70F-478D-4CFF-9633-8293D5DD450C}" type="pres">
      <dgm:prSet presAssocID="{AD258017-63F3-4ACE-B393-2AA6BB2D21D1}" presName="hierChild3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2A756532-83E7-4BB5-A7E0-3EEF8B119254}" type="pres">
      <dgm:prSet presAssocID="{0A82873B-03EA-4B1E-9A2D-D43B1B2DA59A}" presName="Name19" presStyleLbl="parChTrans1D3" presStyleIdx="2" presStyleCnt="3"/>
      <dgm:spPr/>
      <dgm:t>
        <a:bodyPr/>
        <a:lstStyle/>
        <a:p>
          <a:endParaRPr lang="th-TH"/>
        </a:p>
      </dgm:t>
    </dgm:pt>
    <dgm:pt modelId="{69F9D430-E7B7-4BF4-9A73-A3F95F867820}" type="pres">
      <dgm:prSet presAssocID="{2C8A8F35-B404-4976-A75A-78EFF013FB2A}" presName="Name21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42F4D181-1FF5-4D36-8E89-17C6CD572505}" type="pres">
      <dgm:prSet presAssocID="{2C8A8F35-B404-4976-A75A-78EFF013FB2A}" presName="level2Shape" presStyleLbl="node3" presStyleIdx="2" presStyleCnt="3" custScaleX="192286" custLinFactNeighborX="-2683" custLinFactNeighborY="8277"/>
      <dgm:spPr/>
      <dgm:t>
        <a:bodyPr/>
        <a:lstStyle/>
        <a:p>
          <a:endParaRPr lang="th-TH"/>
        </a:p>
      </dgm:t>
    </dgm:pt>
    <dgm:pt modelId="{F935D267-DB35-4882-8BBA-AEFF405253AE}" type="pres">
      <dgm:prSet presAssocID="{2C8A8F35-B404-4976-A75A-78EFF013FB2A}" presName="hierChild3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  <dgm:pt modelId="{B3397FA2-FA12-41B4-BDCC-2479E03BF499}" type="pres">
      <dgm:prSet presAssocID="{F2EFA5F1-0E14-4B28-99BB-7FC5A5DF6FE4}" presName="bgShapesFlow" presStyleCnt="0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th-TH"/>
        </a:p>
      </dgm:t>
    </dgm:pt>
  </dgm:ptLst>
  <dgm:cxnLst>
    <dgm:cxn modelId="{8AA3380B-94A2-4363-B1E7-EFB9BF239FC2}" type="presOf" srcId="{F2EFA5F1-0E14-4B28-99BB-7FC5A5DF6FE4}" destId="{9049B351-0F27-4DE5-82AA-19AC8E0347AB}" srcOrd="0" destOrd="0" presId="urn:microsoft.com/office/officeart/2005/8/layout/hierarchy6"/>
    <dgm:cxn modelId="{640A3AA8-FBB9-4331-8553-D084F89779A0}" srcId="{F2D61AA1-C3DF-492C-9A15-0480CDC26D13}" destId="{FDB06D8B-D65C-438B-9CFC-961A4D7C770F}" srcOrd="1" destOrd="0" parTransId="{FD667729-CCBF-4F72-B5A1-5E4B687FCD85}" sibTransId="{79847E64-0902-4E2A-82FD-7FA69CADCA1C}"/>
    <dgm:cxn modelId="{0FD35E4A-E2DD-473F-AE3A-0B8698BAB2CC}" type="presOf" srcId="{9D605B2A-CD4E-486A-9415-40A22C234C0E}" destId="{B3E37164-B559-45F9-B687-B8238700A8DA}" srcOrd="0" destOrd="0" presId="urn:microsoft.com/office/officeart/2005/8/layout/hierarchy6"/>
    <dgm:cxn modelId="{6234A783-689D-4579-979B-4A16B48EA4E0}" srcId="{F2D61AA1-C3DF-492C-9A15-0480CDC26D13}" destId="{9D605B2A-CD4E-486A-9415-40A22C234C0E}" srcOrd="0" destOrd="0" parTransId="{18084735-64CD-4410-B672-4DFA976EAC49}" sibTransId="{309F7EC6-3E44-4561-ABC3-5657CF024404}"/>
    <dgm:cxn modelId="{9A5BD9BA-5FAC-4B7C-996C-EA5A7F3F8F1D}" srcId="{7BA03C6B-8EE9-4B51-9737-46F22A173687}" destId="{F2D61AA1-C3DF-492C-9A15-0480CDC26D13}" srcOrd="0" destOrd="0" parTransId="{C5864532-81F1-40F8-A346-D8E7DCC48F9E}" sibTransId="{C830942A-276B-4E70-9295-DC8458AB8E40}"/>
    <dgm:cxn modelId="{A1FD5837-6C56-49D0-A5C7-ED46E45BB65C}" type="presOf" srcId="{700F15BA-DDBC-4EED-AFEB-DA6C83A11BB1}" destId="{EE73BED3-BE0F-47A6-9F53-A3F5E4C0F359}" srcOrd="0" destOrd="0" presId="urn:microsoft.com/office/officeart/2005/8/layout/hierarchy6"/>
    <dgm:cxn modelId="{3F37B0A3-2F4D-4D71-BFD5-50738EC305BA}" type="presOf" srcId="{18084735-64CD-4410-B672-4DFA976EAC49}" destId="{5A2C22E6-0476-4274-BFA7-D317EB04AC4A}" srcOrd="0" destOrd="0" presId="urn:microsoft.com/office/officeart/2005/8/layout/hierarchy6"/>
    <dgm:cxn modelId="{48055FD3-FA5C-4977-9361-2C13AC0E1A9F}" type="presOf" srcId="{AD258017-63F3-4ACE-B393-2AA6BB2D21D1}" destId="{EDC309BF-4141-4403-9F32-B5A3EE268B47}" srcOrd="0" destOrd="0" presId="urn:microsoft.com/office/officeart/2005/8/layout/hierarchy6"/>
    <dgm:cxn modelId="{DFE4C71F-3EB2-4500-B0C9-215AC65BB2F6}" srcId="{7BA03C6B-8EE9-4B51-9737-46F22A173687}" destId="{AD258017-63F3-4ACE-B393-2AA6BB2D21D1}" srcOrd="1" destOrd="0" parTransId="{700F15BA-DDBC-4EED-AFEB-DA6C83A11BB1}" sibTransId="{7F921F57-A243-4F9E-A7FD-C95261CD0B70}"/>
    <dgm:cxn modelId="{A17162AF-F742-4557-8C1E-280C77431F10}" type="presOf" srcId="{7BA03C6B-8EE9-4B51-9737-46F22A173687}" destId="{12A09A3D-4B90-44D1-A33C-444DE1FEADF6}" srcOrd="0" destOrd="0" presId="urn:microsoft.com/office/officeart/2005/8/layout/hierarchy6"/>
    <dgm:cxn modelId="{FA4BB5D9-DBDB-4C74-9009-7DAFB2F4D802}" type="presOf" srcId="{F2D61AA1-C3DF-492C-9A15-0480CDC26D13}" destId="{A4A01C6A-2075-440E-AADF-836D072F337E}" srcOrd="0" destOrd="0" presId="urn:microsoft.com/office/officeart/2005/8/layout/hierarchy6"/>
    <dgm:cxn modelId="{04F1CCA4-F6C7-4539-A456-5AC6DE6F1FBF}" type="presOf" srcId="{2C8A8F35-B404-4976-A75A-78EFF013FB2A}" destId="{42F4D181-1FF5-4D36-8E89-17C6CD572505}" srcOrd="0" destOrd="0" presId="urn:microsoft.com/office/officeart/2005/8/layout/hierarchy6"/>
    <dgm:cxn modelId="{A500C981-58D5-4267-A269-FD6732007365}" type="presOf" srcId="{0A82873B-03EA-4B1E-9A2D-D43B1B2DA59A}" destId="{2A756532-83E7-4BB5-A7E0-3EEF8B119254}" srcOrd="0" destOrd="0" presId="urn:microsoft.com/office/officeart/2005/8/layout/hierarchy6"/>
    <dgm:cxn modelId="{04D15F32-EA16-45BB-B961-84F7378D3514}" srcId="{AD258017-63F3-4ACE-B393-2AA6BB2D21D1}" destId="{2C8A8F35-B404-4976-A75A-78EFF013FB2A}" srcOrd="0" destOrd="0" parTransId="{0A82873B-03EA-4B1E-9A2D-D43B1B2DA59A}" sibTransId="{F5C32F9D-D4B0-42E8-9AC5-F8C163B47AFB}"/>
    <dgm:cxn modelId="{8F28E2F0-0E45-4DAE-B822-8CA9F124F6FA}" type="presOf" srcId="{FD667729-CCBF-4F72-B5A1-5E4B687FCD85}" destId="{C60EBD2D-9474-48D0-B9DD-2986FF7381ED}" srcOrd="0" destOrd="0" presId="urn:microsoft.com/office/officeart/2005/8/layout/hierarchy6"/>
    <dgm:cxn modelId="{097F8E4A-2EEC-4D98-89EF-0B38DA55D497}" type="presOf" srcId="{C5864532-81F1-40F8-A346-D8E7DCC48F9E}" destId="{F16D522D-F938-4FCC-9DE3-95276EA933F7}" srcOrd="0" destOrd="0" presId="urn:microsoft.com/office/officeart/2005/8/layout/hierarchy6"/>
    <dgm:cxn modelId="{92D4D627-1035-45B5-95FA-87FBA3C918D7}" srcId="{F2EFA5F1-0E14-4B28-99BB-7FC5A5DF6FE4}" destId="{7BA03C6B-8EE9-4B51-9737-46F22A173687}" srcOrd="0" destOrd="0" parTransId="{3595C19C-211D-435E-8845-5454AD5C4347}" sibTransId="{F7661FCB-2AC5-4A39-A7DE-F05AE0EFE78D}"/>
    <dgm:cxn modelId="{263DF289-1697-4C45-9CE9-BF19411FB785}" type="presOf" srcId="{FDB06D8B-D65C-438B-9CFC-961A4D7C770F}" destId="{8579DA79-63C7-4AED-AF2F-7C3C1DB77444}" srcOrd="0" destOrd="0" presId="urn:microsoft.com/office/officeart/2005/8/layout/hierarchy6"/>
    <dgm:cxn modelId="{99BDF885-0532-4532-BEF8-7649724022E6}" type="presParOf" srcId="{9049B351-0F27-4DE5-82AA-19AC8E0347AB}" destId="{087D8640-6395-495F-B67C-50BF34336841}" srcOrd="0" destOrd="0" presId="urn:microsoft.com/office/officeart/2005/8/layout/hierarchy6"/>
    <dgm:cxn modelId="{948A3BF0-4A7F-468A-928E-F9494DBDAB05}" type="presParOf" srcId="{087D8640-6395-495F-B67C-50BF34336841}" destId="{FEE07183-8B1E-4C7A-BE8F-CEDD017D957B}" srcOrd="0" destOrd="0" presId="urn:microsoft.com/office/officeart/2005/8/layout/hierarchy6"/>
    <dgm:cxn modelId="{57D6779E-2A0D-49E1-8100-F2DCA7757E99}" type="presParOf" srcId="{FEE07183-8B1E-4C7A-BE8F-CEDD017D957B}" destId="{1B75C459-85D9-4B63-82D7-F5D0F6A0679A}" srcOrd="0" destOrd="0" presId="urn:microsoft.com/office/officeart/2005/8/layout/hierarchy6"/>
    <dgm:cxn modelId="{B4783DA6-B4E3-44C3-9EBF-9CEE15948C26}" type="presParOf" srcId="{1B75C459-85D9-4B63-82D7-F5D0F6A0679A}" destId="{12A09A3D-4B90-44D1-A33C-444DE1FEADF6}" srcOrd="0" destOrd="0" presId="urn:microsoft.com/office/officeart/2005/8/layout/hierarchy6"/>
    <dgm:cxn modelId="{D32BEBA9-3163-4BA9-99F0-C2F5B77F9CDC}" type="presParOf" srcId="{1B75C459-85D9-4B63-82D7-F5D0F6A0679A}" destId="{867C0149-473C-4B03-95A4-30204B396565}" srcOrd="1" destOrd="0" presId="urn:microsoft.com/office/officeart/2005/8/layout/hierarchy6"/>
    <dgm:cxn modelId="{F756550E-0DC4-4272-BF5E-8AD7E7E5D4EF}" type="presParOf" srcId="{867C0149-473C-4B03-95A4-30204B396565}" destId="{F16D522D-F938-4FCC-9DE3-95276EA933F7}" srcOrd="0" destOrd="0" presId="urn:microsoft.com/office/officeart/2005/8/layout/hierarchy6"/>
    <dgm:cxn modelId="{5CEF875B-45EC-464F-A90D-DFE24FBB2A28}" type="presParOf" srcId="{867C0149-473C-4B03-95A4-30204B396565}" destId="{357CBB3A-358D-4117-B4E7-46CF9AC62B61}" srcOrd="1" destOrd="0" presId="urn:microsoft.com/office/officeart/2005/8/layout/hierarchy6"/>
    <dgm:cxn modelId="{00A85E36-2C20-46AA-A574-F8EE3CCA626D}" type="presParOf" srcId="{357CBB3A-358D-4117-B4E7-46CF9AC62B61}" destId="{A4A01C6A-2075-440E-AADF-836D072F337E}" srcOrd="0" destOrd="0" presId="urn:microsoft.com/office/officeart/2005/8/layout/hierarchy6"/>
    <dgm:cxn modelId="{CA269040-F0AA-4411-B81C-F74DFAB773F8}" type="presParOf" srcId="{357CBB3A-358D-4117-B4E7-46CF9AC62B61}" destId="{F565BEE8-81D0-48C9-BCDF-8012190D48CF}" srcOrd="1" destOrd="0" presId="urn:microsoft.com/office/officeart/2005/8/layout/hierarchy6"/>
    <dgm:cxn modelId="{486F3F51-F08C-44CF-83A3-94748B38186F}" type="presParOf" srcId="{F565BEE8-81D0-48C9-BCDF-8012190D48CF}" destId="{5A2C22E6-0476-4274-BFA7-D317EB04AC4A}" srcOrd="0" destOrd="0" presId="urn:microsoft.com/office/officeart/2005/8/layout/hierarchy6"/>
    <dgm:cxn modelId="{284E9C63-0B68-409A-950A-A4BC2F856D85}" type="presParOf" srcId="{F565BEE8-81D0-48C9-BCDF-8012190D48CF}" destId="{61F33723-80AC-4629-8C7D-9B55B9EAEF57}" srcOrd="1" destOrd="0" presId="urn:microsoft.com/office/officeart/2005/8/layout/hierarchy6"/>
    <dgm:cxn modelId="{44F0ED5D-5098-4411-A180-A354299454EF}" type="presParOf" srcId="{61F33723-80AC-4629-8C7D-9B55B9EAEF57}" destId="{B3E37164-B559-45F9-B687-B8238700A8DA}" srcOrd="0" destOrd="0" presId="urn:microsoft.com/office/officeart/2005/8/layout/hierarchy6"/>
    <dgm:cxn modelId="{71CEDCE3-CC57-47D2-BEBF-8E0C4B6224E2}" type="presParOf" srcId="{61F33723-80AC-4629-8C7D-9B55B9EAEF57}" destId="{08377561-3B3F-4626-8B16-458B5C69C48F}" srcOrd="1" destOrd="0" presId="urn:microsoft.com/office/officeart/2005/8/layout/hierarchy6"/>
    <dgm:cxn modelId="{F2819C8A-8D48-4BAF-82BF-5F00F887D70A}" type="presParOf" srcId="{F565BEE8-81D0-48C9-BCDF-8012190D48CF}" destId="{C60EBD2D-9474-48D0-B9DD-2986FF7381ED}" srcOrd="2" destOrd="0" presId="urn:microsoft.com/office/officeart/2005/8/layout/hierarchy6"/>
    <dgm:cxn modelId="{09FEB22B-4CAE-444C-B94E-A957E2EF1F5B}" type="presParOf" srcId="{F565BEE8-81D0-48C9-BCDF-8012190D48CF}" destId="{D4D33F38-131E-428A-A9E6-2D538FB72B45}" srcOrd="3" destOrd="0" presId="urn:microsoft.com/office/officeart/2005/8/layout/hierarchy6"/>
    <dgm:cxn modelId="{F0D251D8-A242-4B8F-BFD8-3E3A7714D40E}" type="presParOf" srcId="{D4D33F38-131E-428A-A9E6-2D538FB72B45}" destId="{8579DA79-63C7-4AED-AF2F-7C3C1DB77444}" srcOrd="0" destOrd="0" presId="urn:microsoft.com/office/officeart/2005/8/layout/hierarchy6"/>
    <dgm:cxn modelId="{FD1220BB-613F-4490-95AB-872626E074D1}" type="presParOf" srcId="{D4D33F38-131E-428A-A9E6-2D538FB72B45}" destId="{1C2B916E-3E3B-4432-A56F-6C3F00E03F02}" srcOrd="1" destOrd="0" presId="urn:microsoft.com/office/officeart/2005/8/layout/hierarchy6"/>
    <dgm:cxn modelId="{C55C2D6F-A310-47FB-8477-F32127C17D54}" type="presParOf" srcId="{867C0149-473C-4B03-95A4-30204B396565}" destId="{EE73BED3-BE0F-47A6-9F53-A3F5E4C0F359}" srcOrd="2" destOrd="0" presId="urn:microsoft.com/office/officeart/2005/8/layout/hierarchy6"/>
    <dgm:cxn modelId="{5049ABBB-E44C-4571-80C6-542F2016897A}" type="presParOf" srcId="{867C0149-473C-4B03-95A4-30204B396565}" destId="{8633DC8F-F2F5-4392-A52D-0C1F31D4C6D7}" srcOrd="3" destOrd="0" presId="urn:microsoft.com/office/officeart/2005/8/layout/hierarchy6"/>
    <dgm:cxn modelId="{1DA5CB9C-49A5-440D-B84C-0EA863FB5F6A}" type="presParOf" srcId="{8633DC8F-F2F5-4392-A52D-0C1F31D4C6D7}" destId="{EDC309BF-4141-4403-9F32-B5A3EE268B47}" srcOrd="0" destOrd="0" presId="urn:microsoft.com/office/officeart/2005/8/layout/hierarchy6"/>
    <dgm:cxn modelId="{3440A5D7-AD8E-4918-89D0-1EE4EE38F702}" type="presParOf" srcId="{8633DC8F-F2F5-4392-A52D-0C1F31D4C6D7}" destId="{772BB70F-478D-4CFF-9633-8293D5DD450C}" srcOrd="1" destOrd="0" presId="urn:microsoft.com/office/officeart/2005/8/layout/hierarchy6"/>
    <dgm:cxn modelId="{1FF0BED6-E494-40D8-BD2D-0FA7E37ED6B9}" type="presParOf" srcId="{772BB70F-478D-4CFF-9633-8293D5DD450C}" destId="{2A756532-83E7-4BB5-A7E0-3EEF8B119254}" srcOrd="0" destOrd="0" presId="urn:microsoft.com/office/officeart/2005/8/layout/hierarchy6"/>
    <dgm:cxn modelId="{37734261-DEC6-4FEB-888C-905886E564CF}" type="presParOf" srcId="{772BB70F-478D-4CFF-9633-8293D5DD450C}" destId="{69F9D430-E7B7-4BF4-9A73-A3F95F867820}" srcOrd="1" destOrd="0" presId="urn:microsoft.com/office/officeart/2005/8/layout/hierarchy6"/>
    <dgm:cxn modelId="{418387CF-4611-43A3-B44D-50D60E3B6717}" type="presParOf" srcId="{69F9D430-E7B7-4BF4-9A73-A3F95F867820}" destId="{42F4D181-1FF5-4D36-8E89-17C6CD572505}" srcOrd="0" destOrd="0" presId="urn:microsoft.com/office/officeart/2005/8/layout/hierarchy6"/>
    <dgm:cxn modelId="{CE5E3497-04B3-4F15-935C-73C3B7CF4BEA}" type="presParOf" srcId="{69F9D430-E7B7-4BF4-9A73-A3F95F867820}" destId="{F935D267-DB35-4882-8BBA-AEFF405253AE}" srcOrd="1" destOrd="0" presId="urn:microsoft.com/office/officeart/2005/8/layout/hierarchy6"/>
    <dgm:cxn modelId="{D4A35CE7-9C1E-4C64-8105-247BAC01792A}" type="presParOf" srcId="{9049B351-0F27-4DE5-82AA-19AC8E0347AB}" destId="{B3397FA2-FA12-41B4-BDCC-2479E03BF49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F7C464-4221-4847-91C8-0BFC7A47A182}" type="doc">
      <dgm:prSet loTypeId="urn:microsoft.com/office/officeart/2005/8/layout/matrix3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4E4B7AF2-7198-47A5-843B-1B7CF41453A7}">
      <dgm:prSet phldrT="[ข้อความ]"/>
      <dgm:spPr/>
      <dgm:t>
        <a:bodyPr/>
        <a:lstStyle/>
        <a:p>
          <a:pPr algn="l"/>
          <a:r>
            <a:rPr lang="th-TH" b="1" dirty="0" smtClean="0"/>
            <a:t>การพัฒนาระบบยา</a:t>
          </a:r>
        </a:p>
        <a:p>
          <a:pPr algn="l"/>
          <a:r>
            <a:rPr lang="th-TH" b="1" dirty="0" smtClean="0"/>
            <a:t>การบริหารเวชภัณฑ์</a:t>
          </a:r>
        </a:p>
        <a:p>
          <a:pPr algn="l"/>
          <a:r>
            <a:rPr lang="th-TH" b="1" dirty="0" smtClean="0"/>
            <a:t>การบริการเภสัชกรรม</a:t>
          </a:r>
          <a:endParaRPr lang="th-TH" b="1" dirty="0"/>
        </a:p>
      </dgm:t>
    </dgm:pt>
    <dgm:pt modelId="{9B585ECE-E9C7-4A95-BA7C-7E5F82A20B46}" type="parTrans" cxnId="{86BB8633-00D0-482A-8627-4CEB2FFC6F6C}">
      <dgm:prSet/>
      <dgm:spPr/>
      <dgm:t>
        <a:bodyPr/>
        <a:lstStyle/>
        <a:p>
          <a:endParaRPr lang="th-TH"/>
        </a:p>
      </dgm:t>
    </dgm:pt>
    <dgm:pt modelId="{A2548C2F-B45E-4341-962B-3330B260DABA}" type="sibTrans" cxnId="{86BB8633-00D0-482A-8627-4CEB2FFC6F6C}">
      <dgm:prSet/>
      <dgm:spPr/>
      <dgm:t>
        <a:bodyPr/>
        <a:lstStyle/>
        <a:p>
          <a:endParaRPr lang="th-TH"/>
        </a:p>
      </dgm:t>
    </dgm:pt>
    <dgm:pt modelId="{9980FC95-EFD2-47C7-90A7-3434EF5D3B0F}">
      <dgm:prSet phldrT="[ข้อความ]"/>
      <dgm:spPr/>
      <dgm:t>
        <a:bodyPr/>
        <a:lstStyle/>
        <a:p>
          <a:pPr algn="l"/>
          <a:r>
            <a:rPr lang="th-TH" b="1" dirty="0" smtClean="0"/>
            <a:t>การดูแลต่อเนื่องด้านยาที่บ้านผู้ป่วยและครอบครัว</a:t>
          </a:r>
          <a:endParaRPr lang="th-TH" b="1" dirty="0"/>
        </a:p>
      </dgm:t>
    </dgm:pt>
    <dgm:pt modelId="{EA3B08A5-37B9-4E82-9EF5-8B97EB7C62D4}" type="parTrans" cxnId="{723611DB-8A34-48D4-8A84-42333B6846E8}">
      <dgm:prSet/>
      <dgm:spPr/>
      <dgm:t>
        <a:bodyPr/>
        <a:lstStyle/>
        <a:p>
          <a:endParaRPr lang="th-TH"/>
        </a:p>
      </dgm:t>
    </dgm:pt>
    <dgm:pt modelId="{F2A0918D-8DD8-4649-A2F9-28F181B25546}" type="sibTrans" cxnId="{723611DB-8A34-48D4-8A84-42333B6846E8}">
      <dgm:prSet/>
      <dgm:spPr/>
      <dgm:t>
        <a:bodyPr/>
        <a:lstStyle/>
        <a:p>
          <a:endParaRPr lang="th-TH"/>
        </a:p>
      </dgm:t>
    </dgm:pt>
    <dgm:pt modelId="{081C55E2-C2E1-4DFC-9EF2-9A3AAF65A7C5}">
      <dgm:prSet phldrT="[ข้อความ]"/>
      <dgm:spPr/>
      <dgm:t>
        <a:bodyPr/>
        <a:lstStyle/>
        <a:p>
          <a:pPr algn="l"/>
          <a:r>
            <a:rPr lang="th-TH" b="1" dirty="0" smtClean="0"/>
            <a:t>การส่งเสริมการพึ่งพาตนเองด้านสมุนไพรและสุขภาพ</a:t>
          </a:r>
        </a:p>
        <a:p>
          <a:pPr algn="ctr"/>
          <a:endParaRPr lang="th-TH" dirty="0"/>
        </a:p>
      </dgm:t>
    </dgm:pt>
    <dgm:pt modelId="{D69EDF79-AE2A-4EA3-851B-2A4E3874B97E}" type="parTrans" cxnId="{03DEFD23-87A6-4ADB-9542-C343CA701A21}">
      <dgm:prSet/>
      <dgm:spPr/>
      <dgm:t>
        <a:bodyPr/>
        <a:lstStyle/>
        <a:p>
          <a:endParaRPr lang="th-TH"/>
        </a:p>
      </dgm:t>
    </dgm:pt>
    <dgm:pt modelId="{CFB24429-E102-464E-9E4A-C96052968A0F}" type="sibTrans" cxnId="{03DEFD23-87A6-4ADB-9542-C343CA701A21}">
      <dgm:prSet/>
      <dgm:spPr/>
      <dgm:t>
        <a:bodyPr/>
        <a:lstStyle/>
        <a:p>
          <a:endParaRPr lang="th-TH"/>
        </a:p>
      </dgm:t>
    </dgm:pt>
    <dgm:pt modelId="{0BCA4814-E8CE-4E4B-9C9F-1C334B9F0948}">
      <dgm:prSet phldrT="[ข้อความ]"/>
      <dgm:spPr/>
      <dgm:t>
        <a:bodyPr/>
        <a:lstStyle/>
        <a:p>
          <a:pPr algn="l"/>
          <a:r>
            <a:rPr lang="th-TH" b="1" dirty="0" smtClean="0"/>
            <a:t>การคุ้มครองผู้บริโภคด้านยาและสุขภาพ</a:t>
          </a:r>
          <a:endParaRPr lang="th-TH" b="1" dirty="0"/>
        </a:p>
      </dgm:t>
    </dgm:pt>
    <dgm:pt modelId="{EC62EF1C-22FF-4922-A2A3-7E7DB919F094}" type="parTrans" cxnId="{0F27EDD9-60C0-44DA-A476-E1EF97FBFE5C}">
      <dgm:prSet/>
      <dgm:spPr/>
      <dgm:t>
        <a:bodyPr/>
        <a:lstStyle/>
        <a:p>
          <a:endParaRPr lang="th-TH"/>
        </a:p>
      </dgm:t>
    </dgm:pt>
    <dgm:pt modelId="{77894C39-547D-4A65-8A7F-EE60C76AD8DF}" type="sibTrans" cxnId="{0F27EDD9-60C0-44DA-A476-E1EF97FBFE5C}">
      <dgm:prSet/>
      <dgm:spPr/>
      <dgm:t>
        <a:bodyPr/>
        <a:lstStyle/>
        <a:p>
          <a:endParaRPr lang="th-TH"/>
        </a:p>
      </dgm:t>
    </dgm:pt>
    <dgm:pt modelId="{DCEA8C0C-B3D4-4E8B-8232-37B2B8FFBBFF}" type="pres">
      <dgm:prSet presAssocID="{A7F7C464-4221-4847-91C8-0BFC7A47A182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22D32A6-B6B9-4DE4-BFF7-321518F71196}" type="pres">
      <dgm:prSet presAssocID="{A7F7C464-4221-4847-91C8-0BFC7A47A182}" presName="diamond" presStyleLbl="bgShp" presStyleIdx="0" presStyleCnt="1" custScaleX="181831" custLinFactNeighborX="-2212" custLinFactNeighborY="-310"/>
      <dgm:spPr/>
    </dgm:pt>
    <dgm:pt modelId="{6592DE8B-3FD6-469C-AF6E-742279285140}" type="pres">
      <dgm:prSet presAssocID="{A7F7C464-4221-4847-91C8-0BFC7A47A182}" presName="quad1" presStyleLbl="node1" presStyleIdx="0" presStyleCnt="4" custScaleX="141595" custScaleY="114815" custLinFactNeighborX="-21368" custLinFactNeighborY="-2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74730DD-0DBD-4E7B-B704-442A3338E3EB}" type="pres">
      <dgm:prSet presAssocID="{A7F7C464-4221-4847-91C8-0BFC7A47A182}" presName="quad2" presStyleLbl="node1" presStyleIdx="1" presStyleCnt="4" custScaleX="141595" custScaleY="114815" custLinFactNeighborX="52848" custLinFactNeighborY="-3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BCD6627-C2E0-4536-9BB2-2953AB73FF1B}" type="pres">
      <dgm:prSet presAssocID="{A7F7C464-4221-4847-91C8-0BFC7A47A182}" presName="quad3" presStyleLbl="node1" presStyleIdx="2" presStyleCnt="4" custScaleX="141595" custScaleY="107694" custLinFactNeighborX="-24929" custLinFactNeighborY="142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72CA499-296A-40B9-B8D4-DF94CC4B36CC}" type="pres">
      <dgm:prSet presAssocID="{A7F7C464-4221-4847-91C8-0BFC7A47A182}" presName="quad4" presStyleLbl="node1" presStyleIdx="3" presStyleCnt="4" custScaleX="143305" custScaleY="107694" custLinFactNeighborX="50113" custLinFactNeighborY="181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3DEFD23-87A6-4ADB-9542-C343CA701A21}" srcId="{A7F7C464-4221-4847-91C8-0BFC7A47A182}" destId="{081C55E2-C2E1-4DFC-9EF2-9A3AAF65A7C5}" srcOrd="2" destOrd="0" parTransId="{D69EDF79-AE2A-4EA3-851B-2A4E3874B97E}" sibTransId="{CFB24429-E102-464E-9E4A-C96052968A0F}"/>
    <dgm:cxn modelId="{E321FFE8-F3ED-4AF7-A462-509C101ED8B3}" type="presOf" srcId="{081C55E2-C2E1-4DFC-9EF2-9A3AAF65A7C5}" destId="{1BCD6627-C2E0-4536-9BB2-2953AB73FF1B}" srcOrd="0" destOrd="0" presId="urn:microsoft.com/office/officeart/2005/8/layout/matrix3"/>
    <dgm:cxn modelId="{321E86E2-FB8E-47CC-835D-2E451F871ED6}" type="presOf" srcId="{0BCA4814-E8CE-4E4B-9C9F-1C334B9F0948}" destId="{A72CA499-296A-40B9-B8D4-DF94CC4B36CC}" srcOrd="0" destOrd="0" presId="urn:microsoft.com/office/officeart/2005/8/layout/matrix3"/>
    <dgm:cxn modelId="{86BB8633-00D0-482A-8627-4CEB2FFC6F6C}" srcId="{A7F7C464-4221-4847-91C8-0BFC7A47A182}" destId="{4E4B7AF2-7198-47A5-843B-1B7CF41453A7}" srcOrd="0" destOrd="0" parTransId="{9B585ECE-E9C7-4A95-BA7C-7E5F82A20B46}" sibTransId="{A2548C2F-B45E-4341-962B-3330B260DABA}"/>
    <dgm:cxn modelId="{5405DFA0-17C8-444F-9CE3-82C8173CF093}" type="presOf" srcId="{9980FC95-EFD2-47C7-90A7-3434EF5D3B0F}" destId="{374730DD-0DBD-4E7B-B704-442A3338E3EB}" srcOrd="0" destOrd="0" presId="urn:microsoft.com/office/officeart/2005/8/layout/matrix3"/>
    <dgm:cxn modelId="{0F27EDD9-60C0-44DA-A476-E1EF97FBFE5C}" srcId="{A7F7C464-4221-4847-91C8-0BFC7A47A182}" destId="{0BCA4814-E8CE-4E4B-9C9F-1C334B9F0948}" srcOrd="3" destOrd="0" parTransId="{EC62EF1C-22FF-4922-A2A3-7E7DB919F094}" sibTransId="{77894C39-547D-4A65-8A7F-EE60C76AD8DF}"/>
    <dgm:cxn modelId="{C6B19F8F-6912-45BC-9F6A-25727BC2ADDD}" type="presOf" srcId="{A7F7C464-4221-4847-91C8-0BFC7A47A182}" destId="{DCEA8C0C-B3D4-4E8B-8232-37B2B8FFBBFF}" srcOrd="0" destOrd="0" presId="urn:microsoft.com/office/officeart/2005/8/layout/matrix3"/>
    <dgm:cxn modelId="{723611DB-8A34-48D4-8A84-42333B6846E8}" srcId="{A7F7C464-4221-4847-91C8-0BFC7A47A182}" destId="{9980FC95-EFD2-47C7-90A7-3434EF5D3B0F}" srcOrd="1" destOrd="0" parTransId="{EA3B08A5-37B9-4E82-9EF5-8B97EB7C62D4}" sibTransId="{F2A0918D-8DD8-4649-A2F9-28F181B25546}"/>
    <dgm:cxn modelId="{B9F6E90E-ACEB-491B-9613-DB3BFD2105E3}" type="presOf" srcId="{4E4B7AF2-7198-47A5-843B-1B7CF41453A7}" destId="{6592DE8B-3FD6-469C-AF6E-742279285140}" srcOrd="0" destOrd="0" presId="urn:microsoft.com/office/officeart/2005/8/layout/matrix3"/>
    <dgm:cxn modelId="{486343A0-484C-4814-B0B7-D4665687A995}" type="presParOf" srcId="{DCEA8C0C-B3D4-4E8B-8232-37B2B8FFBBFF}" destId="{A22D32A6-B6B9-4DE4-BFF7-321518F71196}" srcOrd="0" destOrd="0" presId="urn:microsoft.com/office/officeart/2005/8/layout/matrix3"/>
    <dgm:cxn modelId="{F3F28FE4-E387-4F1D-AE03-49059DE7D900}" type="presParOf" srcId="{DCEA8C0C-B3D4-4E8B-8232-37B2B8FFBBFF}" destId="{6592DE8B-3FD6-469C-AF6E-742279285140}" srcOrd="1" destOrd="0" presId="urn:microsoft.com/office/officeart/2005/8/layout/matrix3"/>
    <dgm:cxn modelId="{19FAB5A3-F7B0-4AC6-84FC-1A90CAA18F5A}" type="presParOf" srcId="{DCEA8C0C-B3D4-4E8B-8232-37B2B8FFBBFF}" destId="{374730DD-0DBD-4E7B-B704-442A3338E3EB}" srcOrd="2" destOrd="0" presId="urn:microsoft.com/office/officeart/2005/8/layout/matrix3"/>
    <dgm:cxn modelId="{59C0E381-C145-4DF4-B0B8-22935B65F74A}" type="presParOf" srcId="{DCEA8C0C-B3D4-4E8B-8232-37B2B8FFBBFF}" destId="{1BCD6627-C2E0-4536-9BB2-2953AB73FF1B}" srcOrd="3" destOrd="0" presId="urn:microsoft.com/office/officeart/2005/8/layout/matrix3"/>
    <dgm:cxn modelId="{B8F79D51-D8ED-4718-8EAB-5F26225AD757}" type="presParOf" srcId="{DCEA8C0C-B3D4-4E8B-8232-37B2B8FFBBFF}" destId="{A72CA499-296A-40B9-B8D4-DF94CC4B36C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B6BFF7-8D0D-4ED5-A977-C14B6D68D80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DC43A10-576B-4150-A658-A1BD58181324}">
      <dgm:prSet phldrT="[ข้อความ]" custT="1"/>
      <dgm:spPr/>
      <dgm:t>
        <a:bodyPr/>
        <a:lstStyle/>
        <a:p>
          <a:r>
            <a:rPr lang="th-T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บริหารเวชภัณฑ์</a:t>
          </a:r>
          <a:endParaRPr lang="th-TH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C7475A-923C-4D1C-8C15-96FD4AB2A11B}" type="parTrans" cxnId="{E3270BBE-DC3C-426D-A141-6E24B88F329B}">
      <dgm:prSet/>
      <dgm:spPr/>
      <dgm:t>
        <a:bodyPr/>
        <a:lstStyle/>
        <a:p>
          <a:endParaRPr lang="th-TH"/>
        </a:p>
      </dgm:t>
    </dgm:pt>
    <dgm:pt modelId="{B52C3469-727D-4E60-9F9D-DB054A3FC234}" type="sibTrans" cxnId="{E3270BBE-DC3C-426D-A141-6E24B88F329B}">
      <dgm:prSet/>
      <dgm:spPr/>
      <dgm:t>
        <a:bodyPr/>
        <a:lstStyle/>
        <a:p>
          <a:endParaRPr lang="th-TH"/>
        </a:p>
      </dgm:t>
    </dgm:pt>
    <dgm:pt modelId="{2DE26E15-F1E4-455B-99AF-E0877A31FD81}">
      <dgm:prSet phldrT="[ข้อความ]"/>
      <dgm:spPr/>
      <dgm:t>
        <a:bodyPr/>
        <a:lstStyle/>
        <a:p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บริการเภสัชกรรม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71F48-F48B-4A03-AD4D-B701F5ADC7E4}" type="parTrans" cxnId="{60EF0930-400E-404D-96B0-C8A4998C1D9A}">
      <dgm:prSet/>
      <dgm:spPr/>
      <dgm:t>
        <a:bodyPr/>
        <a:lstStyle/>
        <a:p>
          <a:endParaRPr lang="th-TH"/>
        </a:p>
      </dgm:t>
    </dgm:pt>
    <dgm:pt modelId="{B5D14016-E3A9-4700-86BB-DB53E2FFEAA9}" type="sibTrans" cxnId="{60EF0930-400E-404D-96B0-C8A4998C1D9A}">
      <dgm:prSet/>
      <dgm:spPr/>
      <dgm:t>
        <a:bodyPr/>
        <a:lstStyle/>
        <a:p>
          <a:endParaRPr lang="th-TH"/>
        </a:p>
      </dgm:t>
    </dgm:pt>
    <dgm:pt modelId="{AC867E3C-0CCE-4D24-8C3C-1035A174FF89}">
      <dgm:prSet phldrT="[ข้อความ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RDU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26D28D-745D-4EF8-A0A6-ADBD45058477}" type="parTrans" cxnId="{7E4B694F-77C7-46F9-859F-F40C95D0411E}">
      <dgm:prSet/>
      <dgm:spPr/>
      <dgm:t>
        <a:bodyPr/>
        <a:lstStyle/>
        <a:p>
          <a:endParaRPr lang="th-TH"/>
        </a:p>
      </dgm:t>
    </dgm:pt>
    <dgm:pt modelId="{3EEF4328-7EF1-4486-A098-BAD18EA59365}" type="sibTrans" cxnId="{7E4B694F-77C7-46F9-859F-F40C95D0411E}">
      <dgm:prSet/>
      <dgm:spPr/>
      <dgm:t>
        <a:bodyPr/>
        <a:lstStyle/>
        <a:p>
          <a:endParaRPr lang="th-TH"/>
        </a:p>
      </dgm:t>
    </dgm:pt>
    <dgm:pt modelId="{D7D29CC9-FBA8-466B-985D-D760558B117A}">
      <dgm:prSet phldrT="[ข้อความ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74D796-C1F0-45F1-B8E9-C821076D577B}" type="parTrans" cxnId="{FC1337D1-B9E0-48FE-945F-7CC5A1EA471A}">
      <dgm:prSet/>
      <dgm:spPr/>
      <dgm:t>
        <a:bodyPr/>
        <a:lstStyle/>
        <a:p>
          <a:endParaRPr lang="th-TH"/>
        </a:p>
      </dgm:t>
    </dgm:pt>
    <dgm:pt modelId="{800C1DFD-8FDC-4FF9-A270-AE4EB1E998DB}" type="sibTrans" cxnId="{FC1337D1-B9E0-48FE-945F-7CC5A1EA471A}">
      <dgm:prSet/>
      <dgm:spPr/>
      <dgm:t>
        <a:bodyPr/>
        <a:lstStyle/>
        <a:p>
          <a:endParaRPr lang="th-TH"/>
        </a:p>
      </dgm:t>
    </dgm:pt>
    <dgm:pt modelId="{E52EBDA3-922C-4B41-A67B-9F6885F96AA7}">
      <dgm:prSet phldrT="[ข้อความ]"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HAD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E9620E-EA10-4074-B794-888EC383D8C6}" type="parTrans" cxnId="{044E03BE-ED3E-4F7E-9D6A-77B93B11F92A}">
      <dgm:prSet/>
      <dgm:spPr/>
      <dgm:t>
        <a:bodyPr/>
        <a:lstStyle/>
        <a:p>
          <a:endParaRPr lang="th-TH"/>
        </a:p>
      </dgm:t>
    </dgm:pt>
    <dgm:pt modelId="{A211B521-4AF4-48E1-A57A-D2BF802CC1E1}" type="sibTrans" cxnId="{044E03BE-ED3E-4F7E-9D6A-77B93B11F92A}">
      <dgm:prSet/>
      <dgm:spPr/>
      <dgm:t>
        <a:bodyPr/>
        <a:lstStyle/>
        <a:p>
          <a:endParaRPr lang="th-TH"/>
        </a:p>
      </dgm:t>
    </dgm:pt>
    <dgm:pt modelId="{8387F89D-B549-47B7-84D7-A5F3D918C6AF}" type="pres">
      <dgm:prSet presAssocID="{E7B6BFF7-8D0D-4ED5-A977-C14B6D68D8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C90F2D6-A1ED-4B42-A825-514E4D827C28}" type="pres">
      <dgm:prSet presAssocID="{5DC43A10-576B-4150-A658-A1BD5818132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6C8CBE3-6674-442D-85E6-D733F7954894}" type="pres">
      <dgm:prSet presAssocID="{B52C3469-727D-4E60-9F9D-DB054A3FC234}" presName="sibTrans" presStyleLbl="sibTrans2D1" presStyleIdx="0" presStyleCnt="5"/>
      <dgm:spPr/>
      <dgm:t>
        <a:bodyPr/>
        <a:lstStyle/>
        <a:p>
          <a:endParaRPr lang="th-TH"/>
        </a:p>
      </dgm:t>
    </dgm:pt>
    <dgm:pt modelId="{157EA7BB-0599-489F-96C1-B4DBE30C2851}" type="pres">
      <dgm:prSet presAssocID="{B52C3469-727D-4E60-9F9D-DB054A3FC234}" presName="connectorText" presStyleLbl="sibTrans2D1" presStyleIdx="0" presStyleCnt="5"/>
      <dgm:spPr/>
      <dgm:t>
        <a:bodyPr/>
        <a:lstStyle/>
        <a:p>
          <a:endParaRPr lang="th-TH"/>
        </a:p>
      </dgm:t>
    </dgm:pt>
    <dgm:pt modelId="{577E123C-E74F-4E6D-863E-EFF4E666F68D}" type="pres">
      <dgm:prSet presAssocID="{2DE26E15-F1E4-455B-99AF-E0877A31FD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515C7D0-072E-424C-BDCC-C1BD748C6084}" type="pres">
      <dgm:prSet presAssocID="{B5D14016-E3A9-4700-86BB-DB53E2FFEAA9}" presName="sibTrans" presStyleLbl="sibTrans2D1" presStyleIdx="1" presStyleCnt="5"/>
      <dgm:spPr/>
      <dgm:t>
        <a:bodyPr/>
        <a:lstStyle/>
        <a:p>
          <a:endParaRPr lang="th-TH"/>
        </a:p>
      </dgm:t>
    </dgm:pt>
    <dgm:pt modelId="{862E34ED-8BCE-4C1F-84AF-DFFDBD07BD03}" type="pres">
      <dgm:prSet presAssocID="{B5D14016-E3A9-4700-86BB-DB53E2FFEAA9}" presName="connectorText" presStyleLbl="sibTrans2D1" presStyleIdx="1" presStyleCnt="5"/>
      <dgm:spPr/>
      <dgm:t>
        <a:bodyPr/>
        <a:lstStyle/>
        <a:p>
          <a:endParaRPr lang="th-TH"/>
        </a:p>
      </dgm:t>
    </dgm:pt>
    <dgm:pt modelId="{159B01EB-C264-40A4-A131-F80DB9E379CE}" type="pres">
      <dgm:prSet presAssocID="{AC867E3C-0CCE-4D24-8C3C-1035A174FF8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1384298-E32F-44D1-BE35-EEED41187EBC}" type="pres">
      <dgm:prSet presAssocID="{3EEF4328-7EF1-4486-A098-BAD18EA59365}" presName="sibTrans" presStyleLbl="sibTrans2D1" presStyleIdx="2" presStyleCnt="5"/>
      <dgm:spPr/>
      <dgm:t>
        <a:bodyPr/>
        <a:lstStyle/>
        <a:p>
          <a:endParaRPr lang="th-TH"/>
        </a:p>
      </dgm:t>
    </dgm:pt>
    <dgm:pt modelId="{5639FD91-B1FE-4726-9B35-EFBF745E19C0}" type="pres">
      <dgm:prSet presAssocID="{3EEF4328-7EF1-4486-A098-BAD18EA59365}" presName="connectorText" presStyleLbl="sibTrans2D1" presStyleIdx="2" presStyleCnt="5"/>
      <dgm:spPr/>
      <dgm:t>
        <a:bodyPr/>
        <a:lstStyle/>
        <a:p>
          <a:endParaRPr lang="th-TH"/>
        </a:p>
      </dgm:t>
    </dgm:pt>
    <dgm:pt modelId="{F96C1E3C-A46C-4342-8AB7-A66EAECB3B64}" type="pres">
      <dgm:prSet presAssocID="{D7D29CC9-FBA8-466B-985D-D760558B11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DC8EB7A-D805-4C19-A6BF-EAAAA27EC6BD}" type="pres">
      <dgm:prSet presAssocID="{800C1DFD-8FDC-4FF9-A270-AE4EB1E998DB}" presName="sibTrans" presStyleLbl="sibTrans2D1" presStyleIdx="3" presStyleCnt="5"/>
      <dgm:spPr/>
      <dgm:t>
        <a:bodyPr/>
        <a:lstStyle/>
        <a:p>
          <a:endParaRPr lang="th-TH"/>
        </a:p>
      </dgm:t>
    </dgm:pt>
    <dgm:pt modelId="{EC5AA171-0C7B-4794-BC79-3705A81E7AA8}" type="pres">
      <dgm:prSet presAssocID="{800C1DFD-8FDC-4FF9-A270-AE4EB1E998DB}" presName="connectorText" presStyleLbl="sibTrans2D1" presStyleIdx="3" presStyleCnt="5"/>
      <dgm:spPr/>
      <dgm:t>
        <a:bodyPr/>
        <a:lstStyle/>
        <a:p>
          <a:endParaRPr lang="th-TH"/>
        </a:p>
      </dgm:t>
    </dgm:pt>
    <dgm:pt modelId="{645C6428-525B-46FC-8E63-604C24C38B48}" type="pres">
      <dgm:prSet presAssocID="{E52EBDA3-922C-4B41-A67B-9F6885F96AA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C749DA9-C231-416E-BD0F-32F94C079DD4}" type="pres">
      <dgm:prSet presAssocID="{A211B521-4AF4-48E1-A57A-D2BF802CC1E1}" presName="sibTrans" presStyleLbl="sibTrans2D1" presStyleIdx="4" presStyleCnt="5"/>
      <dgm:spPr/>
      <dgm:t>
        <a:bodyPr/>
        <a:lstStyle/>
        <a:p>
          <a:endParaRPr lang="th-TH"/>
        </a:p>
      </dgm:t>
    </dgm:pt>
    <dgm:pt modelId="{CF7E22B8-623D-4E23-B241-A883A3FDA7BF}" type="pres">
      <dgm:prSet presAssocID="{A211B521-4AF4-48E1-A57A-D2BF802CC1E1}" presName="connectorText" presStyleLbl="sibTrans2D1" presStyleIdx="4" presStyleCnt="5"/>
      <dgm:spPr/>
      <dgm:t>
        <a:bodyPr/>
        <a:lstStyle/>
        <a:p>
          <a:endParaRPr lang="th-TH"/>
        </a:p>
      </dgm:t>
    </dgm:pt>
  </dgm:ptLst>
  <dgm:cxnLst>
    <dgm:cxn modelId="{E94E0B9B-9412-4244-98A2-6E8481A7F994}" type="presOf" srcId="{5DC43A10-576B-4150-A658-A1BD58181324}" destId="{5C90F2D6-A1ED-4B42-A825-514E4D827C28}" srcOrd="0" destOrd="0" presId="urn:microsoft.com/office/officeart/2005/8/layout/cycle2"/>
    <dgm:cxn modelId="{60EF0930-400E-404D-96B0-C8A4998C1D9A}" srcId="{E7B6BFF7-8D0D-4ED5-A977-C14B6D68D80F}" destId="{2DE26E15-F1E4-455B-99AF-E0877A31FD81}" srcOrd="1" destOrd="0" parTransId="{94D71F48-F48B-4A03-AD4D-B701F5ADC7E4}" sibTransId="{B5D14016-E3A9-4700-86BB-DB53E2FFEAA9}"/>
    <dgm:cxn modelId="{03A227BD-0C8A-4C96-B0F5-862EE9FA7B3D}" type="presOf" srcId="{3EEF4328-7EF1-4486-A098-BAD18EA59365}" destId="{5639FD91-B1FE-4726-9B35-EFBF745E19C0}" srcOrd="1" destOrd="0" presId="urn:microsoft.com/office/officeart/2005/8/layout/cycle2"/>
    <dgm:cxn modelId="{FC1337D1-B9E0-48FE-945F-7CC5A1EA471A}" srcId="{E7B6BFF7-8D0D-4ED5-A977-C14B6D68D80F}" destId="{D7D29CC9-FBA8-466B-985D-D760558B117A}" srcOrd="3" destOrd="0" parTransId="{3674D796-C1F0-45F1-B8E9-C821076D577B}" sibTransId="{800C1DFD-8FDC-4FF9-A270-AE4EB1E998DB}"/>
    <dgm:cxn modelId="{D0C216A7-FC76-4450-B29F-FB6FC7B802DF}" type="presOf" srcId="{D7D29CC9-FBA8-466B-985D-D760558B117A}" destId="{F96C1E3C-A46C-4342-8AB7-A66EAECB3B64}" srcOrd="0" destOrd="0" presId="urn:microsoft.com/office/officeart/2005/8/layout/cycle2"/>
    <dgm:cxn modelId="{487D1886-7876-4D5D-8258-8072FD277853}" type="presOf" srcId="{AC867E3C-0CCE-4D24-8C3C-1035A174FF89}" destId="{159B01EB-C264-40A4-A131-F80DB9E379CE}" srcOrd="0" destOrd="0" presId="urn:microsoft.com/office/officeart/2005/8/layout/cycle2"/>
    <dgm:cxn modelId="{8E505991-0035-484F-BC82-10269320491B}" type="presOf" srcId="{3EEF4328-7EF1-4486-A098-BAD18EA59365}" destId="{31384298-E32F-44D1-BE35-EEED41187EBC}" srcOrd="0" destOrd="0" presId="urn:microsoft.com/office/officeart/2005/8/layout/cycle2"/>
    <dgm:cxn modelId="{B30203ED-6C04-461F-82AD-F2B1796AE5F0}" type="presOf" srcId="{A211B521-4AF4-48E1-A57A-D2BF802CC1E1}" destId="{FC749DA9-C231-416E-BD0F-32F94C079DD4}" srcOrd="0" destOrd="0" presId="urn:microsoft.com/office/officeart/2005/8/layout/cycle2"/>
    <dgm:cxn modelId="{848776CD-72F7-48FC-B45A-74C7945CE7EF}" type="presOf" srcId="{2DE26E15-F1E4-455B-99AF-E0877A31FD81}" destId="{577E123C-E74F-4E6D-863E-EFF4E666F68D}" srcOrd="0" destOrd="0" presId="urn:microsoft.com/office/officeart/2005/8/layout/cycle2"/>
    <dgm:cxn modelId="{E3270BBE-DC3C-426D-A141-6E24B88F329B}" srcId="{E7B6BFF7-8D0D-4ED5-A977-C14B6D68D80F}" destId="{5DC43A10-576B-4150-A658-A1BD58181324}" srcOrd="0" destOrd="0" parTransId="{8AC7475A-923C-4D1C-8C15-96FD4AB2A11B}" sibTransId="{B52C3469-727D-4E60-9F9D-DB054A3FC234}"/>
    <dgm:cxn modelId="{4189ED77-2B4B-47BA-B3B8-D21709336C56}" type="presOf" srcId="{B5D14016-E3A9-4700-86BB-DB53E2FFEAA9}" destId="{862E34ED-8BCE-4C1F-84AF-DFFDBD07BD03}" srcOrd="1" destOrd="0" presId="urn:microsoft.com/office/officeart/2005/8/layout/cycle2"/>
    <dgm:cxn modelId="{17FBE1FA-E602-4C68-8497-7F2FB7C45347}" type="presOf" srcId="{B5D14016-E3A9-4700-86BB-DB53E2FFEAA9}" destId="{9515C7D0-072E-424C-BDCC-C1BD748C6084}" srcOrd="0" destOrd="0" presId="urn:microsoft.com/office/officeart/2005/8/layout/cycle2"/>
    <dgm:cxn modelId="{E284876B-0A16-49E9-AC93-39F5AC8D4595}" type="presOf" srcId="{800C1DFD-8FDC-4FF9-A270-AE4EB1E998DB}" destId="{6DC8EB7A-D805-4C19-A6BF-EAAAA27EC6BD}" srcOrd="0" destOrd="0" presId="urn:microsoft.com/office/officeart/2005/8/layout/cycle2"/>
    <dgm:cxn modelId="{11881ADF-1E97-4171-B93D-3541FB0CAAFB}" type="presOf" srcId="{A211B521-4AF4-48E1-A57A-D2BF802CC1E1}" destId="{CF7E22B8-623D-4E23-B241-A883A3FDA7BF}" srcOrd="1" destOrd="0" presId="urn:microsoft.com/office/officeart/2005/8/layout/cycle2"/>
    <dgm:cxn modelId="{7E4B694F-77C7-46F9-859F-F40C95D0411E}" srcId="{E7B6BFF7-8D0D-4ED5-A977-C14B6D68D80F}" destId="{AC867E3C-0CCE-4D24-8C3C-1035A174FF89}" srcOrd="2" destOrd="0" parTransId="{5426D28D-745D-4EF8-A0A6-ADBD45058477}" sibTransId="{3EEF4328-7EF1-4486-A098-BAD18EA59365}"/>
    <dgm:cxn modelId="{3BB14BF4-EA9B-4B5D-92A9-404884205622}" type="presOf" srcId="{E7B6BFF7-8D0D-4ED5-A977-C14B6D68D80F}" destId="{8387F89D-B549-47B7-84D7-A5F3D918C6AF}" srcOrd="0" destOrd="0" presId="urn:microsoft.com/office/officeart/2005/8/layout/cycle2"/>
    <dgm:cxn modelId="{044E03BE-ED3E-4F7E-9D6A-77B93B11F92A}" srcId="{E7B6BFF7-8D0D-4ED5-A977-C14B6D68D80F}" destId="{E52EBDA3-922C-4B41-A67B-9F6885F96AA7}" srcOrd="4" destOrd="0" parTransId="{B9E9620E-EA10-4074-B794-888EC383D8C6}" sibTransId="{A211B521-4AF4-48E1-A57A-D2BF802CC1E1}"/>
    <dgm:cxn modelId="{873A0C07-A62D-491A-BDB7-87DC697FE476}" type="presOf" srcId="{800C1DFD-8FDC-4FF9-A270-AE4EB1E998DB}" destId="{EC5AA171-0C7B-4794-BC79-3705A81E7AA8}" srcOrd="1" destOrd="0" presId="urn:microsoft.com/office/officeart/2005/8/layout/cycle2"/>
    <dgm:cxn modelId="{28E7F02B-7F6B-4D60-A68D-5D8733439C66}" type="presOf" srcId="{B52C3469-727D-4E60-9F9D-DB054A3FC234}" destId="{157EA7BB-0599-489F-96C1-B4DBE30C2851}" srcOrd="1" destOrd="0" presId="urn:microsoft.com/office/officeart/2005/8/layout/cycle2"/>
    <dgm:cxn modelId="{E4F358FA-AB5F-4E2D-9223-3B2EE427CE59}" type="presOf" srcId="{B52C3469-727D-4E60-9F9D-DB054A3FC234}" destId="{76C8CBE3-6674-442D-85E6-D733F7954894}" srcOrd="0" destOrd="0" presId="urn:microsoft.com/office/officeart/2005/8/layout/cycle2"/>
    <dgm:cxn modelId="{99EE69B1-4F8F-4D6F-9396-1D840391AD3E}" type="presOf" srcId="{E52EBDA3-922C-4B41-A67B-9F6885F96AA7}" destId="{645C6428-525B-46FC-8E63-604C24C38B48}" srcOrd="0" destOrd="0" presId="urn:microsoft.com/office/officeart/2005/8/layout/cycle2"/>
    <dgm:cxn modelId="{58B1055D-E9FD-4FEC-9C80-20CF2E196A20}" type="presParOf" srcId="{8387F89D-B549-47B7-84D7-A5F3D918C6AF}" destId="{5C90F2D6-A1ED-4B42-A825-514E4D827C28}" srcOrd="0" destOrd="0" presId="urn:microsoft.com/office/officeart/2005/8/layout/cycle2"/>
    <dgm:cxn modelId="{05D16128-86D8-4FBF-A41F-7AF47468ABCF}" type="presParOf" srcId="{8387F89D-B549-47B7-84D7-A5F3D918C6AF}" destId="{76C8CBE3-6674-442D-85E6-D733F7954894}" srcOrd="1" destOrd="0" presId="urn:microsoft.com/office/officeart/2005/8/layout/cycle2"/>
    <dgm:cxn modelId="{BC07DE4F-F6DB-4252-B30B-86A1337E3FE7}" type="presParOf" srcId="{76C8CBE3-6674-442D-85E6-D733F7954894}" destId="{157EA7BB-0599-489F-96C1-B4DBE30C2851}" srcOrd="0" destOrd="0" presId="urn:microsoft.com/office/officeart/2005/8/layout/cycle2"/>
    <dgm:cxn modelId="{7A7C5DD6-2AFC-4675-9D69-29E4675FB28B}" type="presParOf" srcId="{8387F89D-B549-47B7-84D7-A5F3D918C6AF}" destId="{577E123C-E74F-4E6D-863E-EFF4E666F68D}" srcOrd="2" destOrd="0" presId="urn:microsoft.com/office/officeart/2005/8/layout/cycle2"/>
    <dgm:cxn modelId="{8CE96885-BC67-4B24-8279-16466214E6DC}" type="presParOf" srcId="{8387F89D-B549-47B7-84D7-A5F3D918C6AF}" destId="{9515C7D0-072E-424C-BDCC-C1BD748C6084}" srcOrd="3" destOrd="0" presId="urn:microsoft.com/office/officeart/2005/8/layout/cycle2"/>
    <dgm:cxn modelId="{9C73FBF1-D19B-4E7D-A6E1-A5DF7F8D1A03}" type="presParOf" srcId="{9515C7D0-072E-424C-BDCC-C1BD748C6084}" destId="{862E34ED-8BCE-4C1F-84AF-DFFDBD07BD03}" srcOrd="0" destOrd="0" presId="urn:microsoft.com/office/officeart/2005/8/layout/cycle2"/>
    <dgm:cxn modelId="{E8858643-3E30-4013-9112-504E0727713F}" type="presParOf" srcId="{8387F89D-B549-47B7-84D7-A5F3D918C6AF}" destId="{159B01EB-C264-40A4-A131-F80DB9E379CE}" srcOrd="4" destOrd="0" presId="urn:microsoft.com/office/officeart/2005/8/layout/cycle2"/>
    <dgm:cxn modelId="{5C6ED6B4-C6B8-457B-9D9A-5A11F6B7DAA8}" type="presParOf" srcId="{8387F89D-B549-47B7-84D7-A5F3D918C6AF}" destId="{31384298-E32F-44D1-BE35-EEED41187EBC}" srcOrd="5" destOrd="0" presId="urn:microsoft.com/office/officeart/2005/8/layout/cycle2"/>
    <dgm:cxn modelId="{6DFE0D13-0846-462E-859C-1B60EA4D9036}" type="presParOf" srcId="{31384298-E32F-44D1-BE35-EEED41187EBC}" destId="{5639FD91-B1FE-4726-9B35-EFBF745E19C0}" srcOrd="0" destOrd="0" presId="urn:microsoft.com/office/officeart/2005/8/layout/cycle2"/>
    <dgm:cxn modelId="{4A01FCB8-79C3-4F34-BA25-BB318381BDEC}" type="presParOf" srcId="{8387F89D-B549-47B7-84D7-A5F3D918C6AF}" destId="{F96C1E3C-A46C-4342-8AB7-A66EAECB3B64}" srcOrd="6" destOrd="0" presId="urn:microsoft.com/office/officeart/2005/8/layout/cycle2"/>
    <dgm:cxn modelId="{AA457B38-8F87-4801-AD95-183FCF495BB9}" type="presParOf" srcId="{8387F89D-B549-47B7-84D7-A5F3D918C6AF}" destId="{6DC8EB7A-D805-4C19-A6BF-EAAAA27EC6BD}" srcOrd="7" destOrd="0" presId="urn:microsoft.com/office/officeart/2005/8/layout/cycle2"/>
    <dgm:cxn modelId="{02F98631-1296-4149-94AE-7A8CE50D4D77}" type="presParOf" srcId="{6DC8EB7A-D805-4C19-A6BF-EAAAA27EC6BD}" destId="{EC5AA171-0C7B-4794-BC79-3705A81E7AA8}" srcOrd="0" destOrd="0" presId="urn:microsoft.com/office/officeart/2005/8/layout/cycle2"/>
    <dgm:cxn modelId="{4C9AC55E-3B67-4998-B306-EE028DEA1006}" type="presParOf" srcId="{8387F89D-B549-47B7-84D7-A5F3D918C6AF}" destId="{645C6428-525B-46FC-8E63-604C24C38B48}" srcOrd="8" destOrd="0" presId="urn:microsoft.com/office/officeart/2005/8/layout/cycle2"/>
    <dgm:cxn modelId="{4C3FE7BF-B29B-4FB9-96E4-D0C1A8FB2A95}" type="presParOf" srcId="{8387F89D-B549-47B7-84D7-A5F3D918C6AF}" destId="{FC749DA9-C231-416E-BD0F-32F94C079DD4}" srcOrd="9" destOrd="0" presId="urn:microsoft.com/office/officeart/2005/8/layout/cycle2"/>
    <dgm:cxn modelId="{A193F3EE-D0CF-43C6-A2F4-D504C9C9D8D1}" type="presParOf" srcId="{FC749DA9-C231-416E-BD0F-32F94C079DD4}" destId="{CF7E22B8-623D-4E23-B241-A883A3FDA7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319618-11CD-4C8B-8DD6-76035F12024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ED2D2B4-1164-408B-8B1A-9C28A7904F4A}">
      <dgm:prSet phldrT="[ข้อความ]"/>
      <dgm:spPr/>
      <dgm:t>
        <a:bodyPr/>
        <a:lstStyle/>
        <a:p>
          <a:pPr algn="ctr"/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สนับสนุนการใช้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กรอบบัญชียาสมุนไพร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E7C64F-D526-45AD-A781-BAEE56BDBF6D}" type="parTrans" cxnId="{43A6F752-0E7A-4413-B6BE-E3177D569B9E}">
      <dgm:prSet/>
      <dgm:spPr/>
      <dgm:t>
        <a:bodyPr/>
        <a:lstStyle/>
        <a:p>
          <a:endParaRPr lang="th-TH"/>
        </a:p>
      </dgm:t>
    </dgm:pt>
    <dgm:pt modelId="{1B96E91C-7EE9-4374-9907-E46BD4B3BDE9}" type="sibTrans" cxnId="{43A6F752-0E7A-4413-B6BE-E3177D569B9E}">
      <dgm:prSet/>
      <dgm:spPr/>
      <dgm:t>
        <a:bodyPr/>
        <a:lstStyle/>
        <a:p>
          <a:endParaRPr lang="th-TH"/>
        </a:p>
      </dgm:t>
    </dgm:pt>
    <dgm:pt modelId="{4D9A469A-0808-4EB0-A59B-8F7D82909344}">
      <dgm:prSet phldrT="[ข้อความ]"/>
      <dgm:spPr/>
      <dgm:t>
        <a:bodyPr/>
        <a:lstStyle/>
        <a:p>
          <a:pPr algn="ctr"/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จัดหา </a:t>
          </a:r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&amp; </a:t>
          </a:r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กระจาย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D49A96-7BB5-43D5-B2D1-231A2AE5E368}" type="parTrans" cxnId="{5CD0B1C1-698F-43C2-8265-2FF2F9820608}">
      <dgm:prSet/>
      <dgm:spPr/>
      <dgm:t>
        <a:bodyPr/>
        <a:lstStyle/>
        <a:p>
          <a:endParaRPr lang="th-TH"/>
        </a:p>
      </dgm:t>
    </dgm:pt>
    <dgm:pt modelId="{39104896-10F5-4B1E-AB95-04A616A2B2EC}" type="sibTrans" cxnId="{5CD0B1C1-698F-43C2-8265-2FF2F9820608}">
      <dgm:prSet/>
      <dgm:spPr/>
      <dgm:t>
        <a:bodyPr/>
        <a:lstStyle/>
        <a:p>
          <a:endParaRPr lang="th-TH"/>
        </a:p>
      </dgm:t>
    </dgm:pt>
    <dgm:pt modelId="{72670185-0BF4-4A4D-A08D-968B6EFA3983}">
      <dgm:prSet phldrT="[ข้อความ]"/>
      <dgm:spPr/>
      <dgm:t>
        <a:bodyPr/>
        <a:lstStyle/>
        <a:p>
          <a:pPr algn="ctr"/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สนับสนุนวิชาการ</a:t>
          </a:r>
          <a:endParaRPr lang="th-TH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69E0A1-0D10-4740-BA65-0096CA699BAE}" type="parTrans" cxnId="{C656FB1B-EDD9-4EC9-8829-995AFDF7FFB2}">
      <dgm:prSet/>
      <dgm:spPr/>
      <dgm:t>
        <a:bodyPr/>
        <a:lstStyle/>
        <a:p>
          <a:endParaRPr lang="th-TH"/>
        </a:p>
      </dgm:t>
    </dgm:pt>
    <dgm:pt modelId="{F614EF32-DE88-419A-98AB-69A6160D00DE}" type="sibTrans" cxnId="{C656FB1B-EDD9-4EC9-8829-995AFDF7FFB2}">
      <dgm:prSet/>
      <dgm:spPr/>
      <dgm:t>
        <a:bodyPr/>
        <a:lstStyle/>
        <a:p>
          <a:endParaRPr lang="th-TH"/>
        </a:p>
      </dgm:t>
    </dgm:pt>
    <dgm:pt modelId="{57B99C13-4BAD-4649-9535-74EDF76C139B}" type="pres">
      <dgm:prSet presAssocID="{20319618-11CD-4C8B-8DD6-76035F12024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4FF6FCB-6857-4067-B013-85F4F359F8B6}" type="pres">
      <dgm:prSet presAssocID="{CED2D2B4-1164-408B-8B1A-9C28A7904F4A}" presName="parentLin" presStyleCnt="0"/>
      <dgm:spPr/>
    </dgm:pt>
    <dgm:pt modelId="{982CCC83-47B5-4185-9663-78CEE747D2CA}" type="pres">
      <dgm:prSet presAssocID="{CED2D2B4-1164-408B-8B1A-9C28A7904F4A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D5C4D1BC-650E-41D2-A3A0-F2A334CF272A}" type="pres">
      <dgm:prSet presAssocID="{CED2D2B4-1164-408B-8B1A-9C28A7904F4A}" presName="parentText" presStyleLbl="node1" presStyleIdx="0" presStyleCnt="3" custScaleY="153001" custLinFactX="6919" custLinFactNeighborX="100000" custLinFactNeighborY="-273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A1CD566-3BDF-46E9-AB63-C19316C51987}" type="pres">
      <dgm:prSet presAssocID="{CED2D2B4-1164-408B-8B1A-9C28A7904F4A}" presName="negativeSpace" presStyleCnt="0"/>
      <dgm:spPr/>
    </dgm:pt>
    <dgm:pt modelId="{1AFCA924-6036-4567-9D4E-B2F08D916A9C}" type="pres">
      <dgm:prSet presAssocID="{CED2D2B4-1164-408B-8B1A-9C28A7904F4A}" presName="childText" presStyleLbl="conFgAcc1" presStyleIdx="0" presStyleCnt="3">
        <dgm:presLayoutVars>
          <dgm:bulletEnabled val="1"/>
        </dgm:presLayoutVars>
      </dgm:prSet>
      <dgm:spPr/>
    </dgm:pt>
    <dgm:pt modelId="{B6F57417-B2EB-4FD7-B885-1B1AE89BCFDA}" type="pres">
      <dgm:prSet presAssocID="{1B96E91C-7EE9-4374-9907-E46BD4B3BDE9}" presName="spaceBetweenRectangles" presStyleCnt="0"/>
      <dgm:spPr/>
    </dgm:pt>
    <dgm:pt modelId="{0412E8B0-221F-4C09-8A1E-CEEA4A053716}" type="pres">
      <dgm:prSet presAssocID="{4D9A469A-0808-4EB0-A59B-8F7D82909344}" presName="parentLin" presStyleCnt="0"/>
      <dgm:spPr/>
    </dgm:pt>
    <dgm:pt modelId="{F12BFB20-E37E-41C4-A7F7-12CE9676A55F}" type="pres">
      <dgm:prSet presAssocID="{4D9A469A-0808-4EB0-A59B-8F7D82909344}" presName="parentLeftMargin" presStyleLbl="node1" presStyleIdx="0" presStyleCnt="3"/>
      <dgm:spPr/>
      <dgm:t>
        <a:bodyPr/>
        <a:lstStyle/>
        <a:p>
          <a:endParaRPr lang="th-TH"/>
        </a:p>
      </dgm:t>
    </dgm:pt>
    <dgm:pt modelId="{ED62CEFC-7B64-44CB-B4C8-937ECE5200D3}" type="pres">
      <dgm:prSet presAssocID="{4D9A469A-0808-4EB0-A59B-8F7D82909344}" presName="parentText" presStyleLbl="node1" presStyleIdx="1" presStyleCnt="3" custScaleY="146520" custLinFactX="8593" custLinFactNeighborX="100000" custLinFactNeighborY="-4020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A0291D4-B146-4400-8AB7-31BE282147C4}" type="pres">
      <dgm:prSet presAssocID="{4D9A469A-0808-4EB0-A59B-8F7D82909344}" presName="negativeSpace" presStyleCnt="0"/>
      <dgm:spPr/>
    </dgm:pt>
    <dgm:pt modelId="{A5132E7A-E5E2-44B6-BDFA-4BE98B1F6634}" type="pres">
      <dgm:prSet presAssocID="{4D9A469A-0808-4EB0-A59B-8F7D82909344}" presName="childText" presStyleLbl="conFgAcc1" presStyleIdx="1" presStyleCnt="3">
        <dgm:presLayoutVars>
          <dgm:bulletEnabled val="1"/>
        </dgm:presLayoutVars>
      </dgm:prSet>
      <dgm:spPr/>
    </dgm:pt>
    <dgm:pt modelId="{0CC41A6E-8FAE-4222-97B2-BF69D00905D4}" type="pres">
      <dgm:prSet presAssocID="{39104896-10F5-4B1E-AB95-04A616A2B2EC}" presName="spaceBetweenRectangles" presStyleCnt="0"/>
      <dgm:spPr/>
    </dgm:pt>
    <dgm:pt modelId="{D0E033F2-D770-40F0-B1E5-9FBF32B50047}" type="pres">
      <dgm:prSet presAssocID="{72670185-0BF4-4A4D-A08D-968B6EFA3983}" presName="parentLin" presStyleCnt="0"/>
      <dgm:spPr/>
    </dgm:pt>
    <dgm:pt modelId="{24EED87C-A0DA-410A-8350-430E38B199F3}" type="pres">
      <dgm:prSet presAssocID="{72670185-0BF4-4A4D-A08D-968B6EFA3983}" presName="parentLeftMargin" presStyleLbl="node1" presStyleIdx="1" presStyleCnt="3"/>
      <dgm:spPr/>
      <dgm:t>
        <a:bodyPr/>
        <a:lstStyle/>
        <a:p>
          <a:endParaRPr lang="th-TH"/>
        </a:p>
      </dgm:t>
    </dgm:pt>
    <dgm:pt modelId="{BA1C0242-8503-47A9-9152-2B40E49AB23B}" type="pres">
      <dgm:prSet presAssocID="{72670185-0BF4-4A4D-A08D-968B6EFA3983}" presName="parentText" presStyleLbl="node1" presStyleIdx="2" presStyleCnt="3" custScaleY="146519" custLinFactX="8593" custLinFactNeighborX="100000" custLinFactNeighborY="-5309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DC63561-FAAF-48B7-80CE-BEC76C9CC3F5}" type="pres">
      <dgm:prSet presAssocID="{72670185-0BF4-4A4D-A08D-968B6EFA3983}" presName="negativeSpace" presStyleCnt="0"/>
      <dgm:spPr/>
    </dgm:pt>
    <dgm:pt modelId="{35BD9AC0-60BB-4E01-9EAD-F651A44DA3DB}" type="pres">
      <dgm:prSet presAssocID="{72670185-0BF4-4A4D-A08D-968B6EFA398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656FB1B-EDD9-4EC9-8829-995AFDF7FFB2}" srcId="{20319618-11CD-4C8B-8DD6-76035F12024B}" destId="{72670185-0BF4-4A4D-A08D-968B6EFA3983}" srcOrd="2" destOrd="0" parTransId="{F969E0A1-0D10-4740-BA65-0096CA699BAE}" sibTransId="{F614EF32-DE88-419A-98AB-69A6160D00DE}"/>
    <dgm:cxn modelId="{09B374F8-6E35-42F3-87DC-DD567B306DB2}" type="presOf" srcId="{4D9A469A-0808-4EB0-A59B-8F7D82909344}" destId="{ED62CEFC-7B64-44CB-B4C8-937ECE5200D3}" srcOrd="1" destOrd="0" presId="urn:microsoft.com/office/officeart/2005/8/layout/list1"/>
    <dgm:cxn modelId="{43A6F752-0E7A-4413-B6BE-E3177D569B9E}" srcId="{20319618-11CD-4C8B-8DD6-76035F12024B}" destId="{CED2D2B4-1164-408B-8B1A-9C28A7904F4A}" srcOrd="0" destOrd="0" parTransId="{18E7C64F-D526-45AD-A781-BAEE56BDBF6D}" sibTransId="{1B96E91C-7EE9-4374-9907-E46BD4B3BDE9}"/>
    <dgm:cxn modelId="{1222009E-5AA6-4F62-84B9-08147CBA147E}" type="presOf" srcId="{4D9A469A-0808-4EB0-A59B-8F7D82909344}" destId="{F12BFB20-E37E-41C4-A7F7-12CE9676A55F}" srcOrd="0" destOrd="0" presId="urn:microsoft.com/office/officeart/2005/8/layout/list1"/>
    <dgm:cxn modelId="{5CD0B1C1-698F-43C2-8265-2FF2F9820608}" srcId="{20319618-11CD-4C8B-8DD6-76035F12024B}" destId="{4D9A469A-0808-4EB0-A59B-8F7D82909344}" srcOrd="1" destOrd="0" parTransId="{73D49A96-7BB5-43D5-B2D1-231A2AE5E368}" sibTransId="{39104896-10F5-4B1E-AB95-04A616A2B2EC}"/>
    <dgm:cxn modelId="{1ABE949C-33A9-4327-8B2E-F7DD9B8B2D25}" type="presOf" srcId="{20319618-11CD-4C8B-8DD6-76035F12024B}" destId="{57B99C13-4BAD-4649-9535-74EDF76C139B}" srcOrd="0" destOrd="0" presId="urn:microsoft.com/office/officeart/2005/8/layout/list1"/>
    <dgm:cxn modelId="{D75A14DE-EA9A-4F3E-B9DA-4DBBC1E57BC9}" type="presOf" srcId="{72670185-0BF4-4A4D-A08D-968B6EFA3983}" destId="{BA1C0242-8503-47A9-9152-2B40E49AB23B}" srcOrd="1" destOrd="0" presId="urn:microsoft.com/office/officeart/2005/8/layout/list1"/>
    <dgm:cxn modelId="{9DE0BB48-4276-4664-ADE3-2F7D9D72A3AD}" type="presOf" srcId="{CED2D2B4-1164-408B-8B1A-9C28A7904F4A}" destId="{982CCC83-47B5-4185-9663-78CEE747D2CA}" srcOrd="0" destOrd="0" presId="urn:microsoft.com/office/officeart/2005/8/layout/list1"/>
    <dgm:cxn modelId="{2480E48D-45F8-4EA4-A9EF-98C0CDA00D0E}" type="presOf" srcId="{CED2D2B4-1164-408B-8B1A-9C28A7904F4A}" destId="{D5C4D1BC-650E-41D2-A3A0-F2A334CF272A}" srcOrd="1" destOrd="0" presId="urn:microsoft.com/office/officeart/2005/8/layout/list1"/>
    <dgm:cxn modelId="{C45706F1-1B98-4697-AFCA-D77C1996B8AA}" type="presOf" srcId="{72670185-0BF4-4A4D-A08D-968B6EFA3983}" destId="{24EED87C-A0DA-410A-8350-430E38B199F3}" srcOrd="0" destOrd="0" presId="urn:microsoft.com/office/officeart/2005/8/layout/list1"/>
    <dgm:cxn modelId="{C7E739BF-B5F9-4C82-919F-EBBDFBE9669C}" type="presParOf" srcId="{57B99C13-4BAD-4649-9535-74EDF76C139B}" destId="{54FF6FCB-6857-4067-B013-85F4F359F8B6}" srcOrd="0" destOrd="0" presId="urn:microsoft.com/office/officeart/2005/8/layout/list1"/>
    <dgm:cxn modelId="{E47442B0-F42E-47CF-9F08-5734B4F8022A}" type="presParOf" srcId="{54FF6FCB-6857-4067-B013-85F4F359F8B6}" destId="{982CCC83-47B5-4185-9663-78CEE747D2CA}" srcOrd="0" destOrd="0" presId="urn:microsoft.com/office/officeart/2005/8/layout/list1"/>
    <dgm:cxn modelId="{8C03E6B1-8719-4F15-85FF-1AF3E85CEBAE}" type="presParOf" srcId="{54FF6FCB-6857-4067-B013-85F4F359F8B6}" destId="{D5C4D1BC-650E-41D2-A3A0-F2A334CF272A}" srcOrd="1" destOrd="0" presId="urn:microsoft.com/office/officeart/2005/8/layout/list1"/>
    <dgm:cxn modelId="{037031C2-2658-412D-9E3C-43262E130D2E}" type="presParOf" srcId="{57B99C13-4BAD-4649-9535-74EDF76C139B}" destId="{AA1CD566-3BDF-46E9-AB63-C19316C51987}" srcOrd="1" destOrd="0" presId="urn:microsoft.com/office/officeart/2005/8/layout/list1"/>
    <dgm:cxn modelId="{7ACB7C64-BCFF-4C97-B907-9207F32301E4}" type="presParOf" srcId="{57B99C13-4BAD-4649-9535-74EDF76C139B}" destId="{1AFCA924-6036-4567-9D4E-B2F08D916A9C}" srcOrd="2" destOrd="0" presId="urn:microsoft.com/office/officeart/2005/8/layout/list1"/>
    <dgm:cxn modelId="{27DF25FC-C47C-4C43-889D-386DC8042BF1}" type="presParOf" srcId="{57B99C13-4BAD-4649-9535-74EDF76C139B}" destId="{B6F57417-B2EB-4FD7-B885-1B1AE89BCFDA}" srcOrd="3" destOrd="0" presId="urn:microsoft.com/office/officeart/2005/8/layout/list1"/>
    <dgm:cxn modelId="{D7DA5B85-4673-47B1-BCEB-330988A60ABC}" type="presParOf" srcId="{57B99C13-4BAD-4649-9535-74EDF76C139B}" destId="{0412E8B0-221F-4C09-8A1E-CEEA4A053716}" srcOrd="4" destOrd="0" presId="urn:microsoft.com/office/officeart/2005/8/layout/list1"/>
    <dgm:cxn modelId="{F4B25CD1-4549-4F94-B858-B82D79DB2E4E}" type="presParOf" srcId="{0412E8B0-221F-4C09-8A1E-CEEA4A053716}" destId="{F12BFB20-E37E-41C4-A7F7-12CE9676A55F}" srcOrd="0" destOrd="0" presId="urn:microsoft.com/office/officeart/2005/8/layout/list1"/>
    <dgm:cxn modelId="{134D7547-CC19-4250-A875-C599E2144874}" type="presParOf" srcId="{0412E8B0-221F-4C09-8A1E-CEEA4A053716}" destId="{ED62CEFC-7B64-44CB-B4C8-937ECE5200D3}" srcOrd="1" destOrd="0" presId="urn:microsoft.com/office/officeart/2005/8/layout/list1"/>
    <dgm:cxn modelId="{5B18B181-D120-41E1-900A-AE4CE9E1FB3B}" type="presParOf" srcId="{57B99C13-4BAD-4649-9535-74EDF76C139B}" destId="{0A0291D4-B146-4400-8AB7-31BE282147C4}" srcOrd="5" destOrd="0" presId="urn:microsoft.com/office/officeart/2005/8/layout/list1"/>
    <dgm:cxn modelId="{4B9DAC19-DCA7-452A-8141-0CDF72C86B13}" type="presParOf" srcId="{57B99C13-4BAD-4649-9535-74EDF76C139B}" destId="{A5132E7A-E5E2-44B6-BDFA-4BE98B1F6634}" srcOrd="6" destOrd="0" presId="urn:microsoft.com/office/officeart/2005/8/layout/list1"/>
    <dgm:cxn modelId="{FEDBBCBF-9E5F-45C9-93BB-B68AFAC50302}" type="presParOf" srcId="{57B99C13-4BAD-4649-9535-74EDF76C139B}" destId="{0CC41A6E-8FAE-4222-97B2-BF69D00905D4}" srcOrd="7" destOrd="0" presId="urn:microsoft.com/office/officeart/2005/8/layout/list1"/>
    <dgm:cxn modelId="{3FAE8CAB-8FDC-43C0-88F2-3FEC9FE3447D}" type="presParOf" srcId="{57B99C13-4BAD-4649-9535-74EDF76C139B}" destId="{D0E033F2-D770-40F0-B1E5-9FBF32B50047}" srcOrd="8" destOrd="0" presId="urn:microsoft.com/office/officeart/2005/8/layout/list1"/>
    <dgm:cxn modelId="{C7B95EAE-5C19-4C1B-83C4-14ED57C7B3C7}" type="presParOf" srcId="{D0E033F2-D770-40F0-B1E5-9FBF32B50047}" destId="{24EED87C-A0DA-410A-8350-430E38B199F3}" srcOrd="0" destOrd="0" presId="urn:microsoft.com/office/officeart/2005/8/layout/list1"/>
    <dgm:cxn modelId="{1551CDB0-BE9A-464B-92E7-68D39E0E23C2}" type="presParOf" srcId="{D0E033F2-D770-40F0-B1E5-9FBF32B50047}" destId="{BA1C0242-8503-47A9-9152-2B40E49AB23B}" srcOrd="1" destOrd="0" presId="urn:microsoft.com/office/officeart/2005/8/layout/list1"/>
    <dgm:cxn modelId="{09D879D2-9A0F-43CC-A436-E3C81B0C6019}" type="presParOf" srcId="{57B99C13-4BAD-4649-9535-74EDF76C139B}" destId="{CDC63561-FAAF-48B7-80CE-BEC76C9CC3F5}" srcOrd="9" destOrd="0" presId="urn:microsoft.com/office/officeart/2005/8/layout/list1"/>
    <dgm:cxn modelId="{B441CA0C-A717-4105-8D05-B97F70A2DC32}" type="presParOf" srcId="{57B99C13-4BAD-4649-9535-74EDF76C139B}" destId="{35BD9AC0-60BB-4E01-9EAD-F651A44DA3D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33E709-76BE-47EC-94E8-292DDEA7AD24}" type="doc">
      <dgm:prSet loTypeId="urn:microsoft.com/office/officeart/2008/layout/PictureStrip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CF4F0DE-A49F-48E4-AB23-A5CB7CCF880F}">
      <dgm:prSet phldrT="[ข้อความ]"/>
      <dgm:spPr/>
      <dgm:t>
        <a:bodyPr/>
        <a:lstStyle/>
        <a:p>
          <a:r>
            <a:rPr lang="en-US" b="1" dirty="0" smtClean="0"/>
            <a:t>PP by CUP</a:t>
          </a:r>
          <a:endParaRPr lang="th-TH" b="1" dirty="0"/>
        </a:p>
      </dgm:t>
    </dgm:pt>
    <dgm:pt modelId="{0FD5AEB8-EE2A-4441-94BD-575AE34218ED}" type="parTrans" cxnId="{4413BDF9-EAAF-4CFB-8974-96FE465B539C}">
      <dgm:prSet/>
      <dgm:spPr/>
      <dgm:t>
        <a:bodyPr/>
        <a:lstStyle/>
        <a:p>
          <a:endParaRPr lang="th-TH"/>
        </a:p>
      </dgm:t>
    </dgm:pt>
    <dgm:pt modelId="{59A4D4B1-2A7C-48E6-A130-FC2C3D5AF644}" type="sibTrans" cxnId="{4413BDF9-EAAF-4CFB-8974-96FE465B539C}">
      <dgm:prSet/>
      <dgm:spPr/>
      <dgm:t>
        <a:bodyPr/>
        <a:lstStyle/>
        <a:p>
          <a:endParaRPr lang="th-TH"/>
        </a:p>
      </dgm:t>
    </dgm:pt>
    <dgm:pt modelId="{1AAA03FA-AD7F-49DB-8805-3E0CF75D9060}">
      <dgm:prSet phldrT="[ข้อความ]"/>
      <dgm:spPr/>
      <dgm:t>
        <a:bodyPr/>
        <a:lstStyle/>
        <a:p>
          <a:r>
            <a:rPr lang="th-TH" b="1" dirty="0" smtClean="0"/>
            <a:t>เทศบาล / </a:t>
          </a:r>
          <a:r>
            <a:rPr lang="th-TH" b="1" dirty="0" err="1" smtClean="0"/>
            <a:t>อบต</a:t>
          </a:r>
          <a:r>
            <a:rPr lang="th-TH" b="1" dirty="0" smtClean="0"/>
            <a:t>.</a:t>
          </a:r>
          <a:endParaRPr lang="th-TH" b="1" dirty="0"/>
        </a:p>
      </dgm:t>
    </dgm:pt>
    <dgm:pt modelId="{8C5A7DEF-D658-4733-9384-E06C3521BEB1}" type="parTrans" cxnId="{C50D16AA-F857-4C44-90BD-2060CCBE58EE}">
      <dgm:prSet/>
      <dgm:spPr/>
      <dgm:t>
        <a:bodyPr/>
        <a:lstStyle/>
        <a:p>
          <a:endParaRPr lang="th-TH"/>
        </a:p>
      </dgm:t>
    </dgm:pt>
    <dgm:pt modelId="{1D21510F-68B6-4887-ACF8-5946C8C151BF}" type="sibTrans" cxnId="{C50D16AA-F857-4C44-90BD-2060CCBE58EE}">
      <dgm:prSet/>
      <dgm:spPr/>
      <dgm:t>
        <a:bodyPr/>
        <a:lstStyle/>
        <a:p>
          <a:endParaRPr lang="th-TH"/>
        </a:p>
      </dgm:t>
    </dgm:pt>
    <dgm:pt modelId="{8178485E-C5CA-482F-9F83-A1AA856693C3}">
      <dgm:prSet phldrT="[ข้อความ]"/>
      <dgm:spPr/>
      <dgm:t>
        <a:bodyPr/>
        <a:lstStyle/>
        <a:p>
          <a:r>
            <a:rPr lang="th-TH" b="1" dirty="0" smtClean="0"/>
            <a:t>ค่าตอบแทนเภสัชกร</a:t>
          </a:r>
          <a:endParaRPr lang="th-TH" b="1" dirty="0"/>
        </a:p>
      </dgm:t>
    </dgm:pt>
    <dgm:pt modelId="{390F9861-C302-43EF-A0B1-FD5D5001EA13}" type="parTrans" cxnId="{740950B3-DB99-43B0-8C77-64510A2A87C3}">
      <dgm:prSet/>
      <dgm:spPr/>
      <dgm:t>
        <a:bodyPr/>
        <a:lstStyle/>
        <a:p>
          <a:endParaRPr lang="th-TH"/>
        </a:p>
      </dgm:t>
    </dgm:pt>
    <dgm:pt modelId="{47BE214C-4AD3-43C2-B942-CE54D0745463}" type="sibTrans" cxnId="{740950B3-DB99-43B0-8C77-64510A2A87C3}">
      <dgm:prSet/>
      <dgm:spPr/>
      <dgm:t>
        <a:bodyPr/>
        <a:lstStyle/>
        <a:p>
          <a:endParaRPr lang="th-TH"/>
        </a:p>
      </dgm:t>
    </dgm:pt>
    <dgm:pt modelId="{7CDDA703-2C5C-4EDC-9D53-1BDA17930FEF}" type="pres">
      <dgm:prSet presAssocID="{1D33E709-76BE-47EC-94E8-292DDEA7AD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0AD3090-1FF6-466D-BB73-4C46199255C2}" type="pres">
      <dgm:prSet presAssocID="{2CF4F0DE-A49F-48E4-AB23-A5CB7CCF880F}" presName="composite" presStyleCnt="0"/>
      <dgm:spPr/>
    </dgm:pt>
    <dgm:pt modelId="{848BC9DA-2343-48BF-A858-B68A0B10908C}" type="pres">
      <dgm:prSet presAssocID="{2CF4F0DE-A49F-48E4-AB23-A5CB7CCF880F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404D4F5-5EBF-4053-BC9F-4E5677E4AFA9}" type="pres">
      <dgm:prSet presAssocID="{2CF4F0DE-A49F-48E4-AB23-A5CB7CCF880F}" presName="rect2" presStyleLbl="fgImgPlace1" presStyleIdx="0" presStyleCnt="3"/>
      <dgm:spPr>
        <a:gradFill rotWithShape="0">
          <a:gsLst>
            <a:gs pos="0">
              <a:schemeClr val="bg1"/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B223E05A-A2F5-45C2-B8C1-98CA674349E4}" type="pres">
      <dgm:prSet presAssocID="{59A4D4B1-2A7C-48E6-A130-FC2C3D5AF644}" presName="sibTrans" presStyleCnt="0"/>
      <dgm:spPr/>
    </dgm:pt>
    <dgm:pt modelId="{A74C47AC-325A-49A1-8C56-8C447B7182AD}" type="pres">
      <dgm:prSet presAssocID="{1AAA03FA-AD7F-49DB-8805-3E0CF75D9060}" presName="composite" presStyleCnt="0"/>
      <dgm:spPr/>
    </dgm:pt>
    <dgm:pt modelId="{738B5F06-6D11-4453-9184-B1DE11F1767C}" type="pres">
      <dgm:prSet presAssocID="{1AAA03FA-AD7F-49DB-8805-3E0CF75D9060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B0BFE2D-D4EC-47BB-A47A-7A870D2C624B}" type="pres">
      <dgm:prSet presAssocID="{1AAA03FA-AD7F-49DB-8805-3E0CF75D9060}" presName="rect2" presStyleLbl="fgImgPlace1" presStyleIdx="1" presStyleCnt="3"/>
      <dgm:spPr>
        <a:gradFill rotWithShape="0">
          <a:gsLst>
            <a:gs pos="0">
              <a:schemeClr val="bg1"/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  <dgm:pt modelId="{9836A765-9F8B-442E-B3F2-8881098F3016}" type="pres">
      <dgm:prSet presAssocID="{1D21510F-68B6-4887-ACF8-5946C8C151BF}" presName="sibTrans" presStyleCnt="0"/>
      <dgm:spPr/>
    </dgm:pt>
    <dgm:pt modelId="{70E7C9AA-DD44-4173-8112-55D92FD429B0}" type="pres">
      <dgm:prSet presAssocID="{8178485E-C5CA-482F-9F83-A1AA856693C3}" presName="composite" presStyleCnt="0"/>
      <dgm:spPr/>
    </dgm:pt>
    <dgm:pt modelId="{D3B9FAC4-1F9A-451E-8A0E-3838DBDDE810}" type="pres">
      <dgm:prSet presAssocID="{8178485E-C5CA-482F-9F83-A1AA856693C3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D8481EF-98F3-4973-A540-DCC0CA57394E}" type="pres">
      <dgm:prSet presAssocID="{8178485E-C5CA-482F-9F83-A1AA856693C3}" presName="rect2" presStyleLbl="fgImgPlace1" presStyleIdx="2" presStyleCnt="3"/>
      <dgm:spPr>
        <a:gradFill rotWithShape="0">
          <a:gsLst>
            <a:gs pos="0">
              <a:schemeClr val="bg1"/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</dgm:pt>
  </dgm:ptLst>
  <dgm:cxnLst>
    <dgm:cxn modelId="{740950B3-DB99-43B0-8C77-64510A2A87C3}" srcId="{1D33E709-76BE-47EC-94E8-292DDEA7AD24}" destId="{8178485E-C5CA-482F-9F83-A1AA856693C3}" srcOrd="2" destOrd="0" parTransId="{390F9861-C302-43EF-A0B1-FD5D5001EA13}" sibTransId="{47BE214C-4AD3-43C2-B942-CE54D0745463}"/>
    <dgm:cxn modelId="{C50D16AA-F857-4C44-90BD-2060CCBE58EE}" srcId="{1D33E709-76BE-47EC-94E8-292DDEA7AD24}" destId="{1AAA03FA-AD7F-49DB-8805-3E0CF75D9060}" srcOrd="1" destOrd="0" parTransId="{8C5A7DEF-D658-4733-9384-E06C3521BEB1}" sibTransId="{1D21510F-68B6-4887-ACF8-5946C8C151BF}"/>
    <dgm:cxn modelId="{4413BDF9-EAAF-4CFB-8974-96FE465B539C}" srcId="{1D33E709-76BE-47EC-94E8-292DDEA7AD24}" destId="{2CF4F0DE-A49F-48E4-AB23-A5CB7CCF880F}" srcOrd="0" destOrd="0" parTransId="{0FD5AEB8-EE2A-4441-94BD-575AE34218ED}" sibTransId="{59A4D4B1-2A7C-48E6-A130-FC2C3D5AF644}"/>
    <dgm:cxn modelId="{7ED85348-6177-4206-8525-C035672AE048}" type="presOf" srcId="{8178485E-C5CA-482F-9F83-A1AA856693C3}" destId="{D3B9FAC4-1F9A-451E-8A0E-3838DBDDE810}" srcOrd="0" destOrd="0" presId="urn:microsoft.com/office/officeart/2008/layout/PictureStrips"/>
    <dgm:cxn modelId="{E0545660-BA4A-4B73-A3BE-1D43A0FE4BD6}" type="presOf" srcId="{1AAA03FA-AD7F-49DB-8805-3E0CF75D9060}" destId="{738B5F06-6D11-4453-9184-B1DE11F1767C}" srcOrd="0" destOrd="0" presId="urn:microsoft.com/office/officeart/2008/layout/PictureStrips"/>
    <dgm:cxn modelId="{5B63A210-91EC-4DFA-B90F-E2744E1BF172}" type="presOf" srcId="{2CF4F0DE-A49F-48E4-AB23-A5CB7CCF880F}" destId="{848BC9DA-2343-48BF-A858-B68A0B10908C}" srcOrd="0" destOrd="0" presId="urn:microsoft.com/office/officeart/2008/layout/PictureStrips"/>
    <dgm:cxn modelId="{FC4DEAE9-ABB6-4084-A4DB-7E3430915CDE}" type="presOf" srcId="{1D33E709-76BE-47EC-94E8-292DDEA7AD24}" destId="{7CDDA703-2C5C-4EDC-9D53-1BDA17930FEF}" srcOrd="0" destOrd="0" presId="urn:microsoft.com/office/officeart/2008/layout/PictureStrips"/>
    <dgm:cxn modelId="{8B20F013-D37A-4FB4-AA7F-AFB88672D1F3}" type="presParOf" srcId="{7CDDA703-2C5C-4EDC-9D53-1BDA17930FEF}" destId="{A0AD3090-1FF6-466D-BB73-4C46199255C2}" srcOrd="0" destOrd="0" presId="urn:microsoft.com/office/officeart/2008/layout/PictureStrips"/>
    <dgm:cxn modelId="{34CF423A-66B4-4A76-AC93-20E18E3EFDC8}" type="presParOf" srcId="{A0AD3090-1FF6-466D-BB73-4C46199255C2}" destId="{848BC9DA-2343-48BF-A858-B68A0B10908C}" srcOrd="0" destOrd="0" presId="urn:microsoft.com/office/officeart/2008/layout/PictureStrips"/>
    <dgm:cxn modelId="{AC3E6FD5-99DB-4E87-8094-91129A6BF36E}" type="presParOf" srcId="{A0AD3090-1FF6-466D-BB73-4C46199255C2}" destId="{D404D4F5-5EBF-4053-BC9F-4E5677E4AFA9}" srcOrd="1" destOrd="0" presId="urn:microsoft.com/office/officeart/2008/layout/PictureStrips"/>
    <dgm:cxn modelId="{BD8E070C-C063-4EEF-8C94-BF804929CF34}" type="presParOf" srcId="{7CDDA703-2C5C-4EDC-9D53-1BDA17930FEF}" destId="{B223E05A-A2F5-45C2-B8C1-98CA674349E4}" srcOrd="1" destOrd="0" presId="urn:microsoft.com/office/officeart/2008/layout/PictureStrips"/>
    <dgm:cxn modelId="{F7D9853B-B750-4C73-90B9-4070AFD4C059}" type="presParOf" srcId="{7CDDA703-2C5C-4EDC-9D53-1BDA17930FEF}" destId="{A74C47AC-325A-49A1-8C56-8C447B7182AD}" srcOrd="2" destOrd="0" presId="urn:microsoft.com/office/officeart/2008/layout/PictureStrips"/>
    <dgm:cxn modelId="{9FEFDBFF-018E-442B-8830-EA1095D61786}" type="presParOf" srcId="{A74C47AC-325A-49A1-8C56-8C447B7182AD}" destId="{738B5F06-6D11-4453-9184-B1DE11F1767C}" srcOrd="0" destOrd="0" presId="urn:microsoft.com/office/officeart/2008/layout/PictureStrips"/>
    <dgm:cxn modelId="{BB8B87C9-2B8F-4170-AEC5-835192A2DF33}" type="presParOf" srcId="{A74C47AC-325A-49A1-8C56-8C447B7182AD}" destId="{DB0BFE2D-D4EC-47BB-A47A-7A870D2C624B}" srcOrd="1" destOrd="0" presId="urn:microsoft.com/office/officeart/2008/layout/PictureStrips"/>
    <dgm:cxn modelId="{40382D8D-C32F-436D-8A81-D5C34103AB74}" type="presParOf" srcId="{7CDDA703-2C5C-4EDC-9D53-1BDA17930FEF}" destId="{9836A765-9F8B-442E-B3F2-8881098F3016}" srcOrd="3" destOrd="0" presId="urn:microsoft.com/office/officeart/2008/layout/PictureStrips"/>
    <dgm:cxn modelId="{C13DC1ED-7968-469F-804F-02AE9F093751}" type="presParOf" srcId="{7CDDA703-2C5C-4EDC-9D53-1BDA17930FEF}" destId="{70E7C9AA-DD44-4173-8112-55D92FD429B0}" srcOrd="4" destOrd="0" presId="urn:microsoft.com/office/officeart/2008/layout/PictureStrips"/>
    <dgm:cxn modelId="{8BBAD00D-C549-4805-9407-BD6CE16338E3}" type="presParOf" srcId="{70E7C9AA-DD44-4173-8112-55D92FD429B0}" destId="{D3B9FAC4-1F9A-451E-8A0E-3838DBDDE810}" srcOrd="0" destOrd="0" presId="urn:microsoft.com/office/officeart/2008/layout/PictureStrips"/>
    <dgm:cxn modelId="{F8613F0F-7BC2-4EC8-AC4B-8E4C3761C3E8}" type="presParOf" srcId="{70E7C9AA-DD44-4173-8112-55D92FD429B0}" destId="{BD8481EF-98F3-4973-A540-DCC0CA57394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9A0839-D9DA-4B2A-BE99-78AF034FC31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9535662-EE00-4187-8348-F0AC0D3F8403}">
      <dgm:prSet phldrT="[ข้อความ]" custT="1"/>
      <dgm:spPr/>
      <dgm:t>
        <a:bodyPr/>
        <a:lstStyle/>
        <a:p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th-TH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3A25E1-6313-4C88-BE20-6A3BADDCBAE4}" type="parTrans" cxnId="{1C753F51-CCAA-4F2C-9366-93EB322721C9}">
      <dgm:prSet/>
      <dgm:spPr/>
      <dgm:t>
        <a:bodyPr/>
        <a:lstStyle/>
        <a:p>
          <a:endParaRPr lang="th-TH"/>
        </a:p>
      </dgm:t>
    </dgm:pt>
    <dgm:pt modelId="{F340F5B3-C4BB-4DF3-B4F5-17A7C6783B6A}" type="sibTrans" cxnId="{1C753F51-CCAA-4F2C-9366-93EB322721C9}">
      <dgm:prSet/>
      <dgm:spPr/>
      <dgm:t>
        <a:bodyPr/>
        <a:lstStyle/>
        <a:p>
          <a:endParaRPr lang="th-TH"/>
        </a:p>
      </dgm:t>
    </dgm:pt>
    <dgm:pt modelId="{3F23DEEB-93DC-45AF-A49E-CD5DE8A50290}">
      <dgm:prSet phldrT="[ข้อความ]" phldr="1"/>
      <dgm:spPr/>
      <dgm:t>
        <a:bodyPr/>
        <a:lstStyle/>
        <a:p>
          <a:endParaRPr lang="th-TH" sz="1200" dirty="0"/>
        </a:p>
      </dgm:t>
    </dgm:pt>
    <dgm:pt modelId="{37F9D360-3C60-4FC0-8B7D-BFE746FD064A}" type="parTrans" cxnId="{E14FE5C1-0BE2-407C-A110-BF4F2ABAE084}">
      <dgm:prSet/>
      <dgm:spPr/>
      <dgm:t>
        <a:bodyPr/>
        <a:lstStyle/>
        <a:p>
          <a:endParaRPr lang="th-TH"/>
        </a:p>
      </dgm:t>
    </dgm:pt>
    <dgm:pt modelId="{D252F79D-A775-4AFD-8D2E-04DBD92F4C2B}" type="sibTrans" cxnId="{E14FE5C1-0BE2-407C-A110-BF4F2ABAE084}">
      <dgm:prSet/>
      <dgm:spPr/>
      <dgm:t>
        <a:bodyPr/>
        <a:lstStyle/>
        <a:p>
          <a:endParaRPr lang="th-TH"/>
        </a:p>
      </dgm:t>
    </dgm:pt>
    <dgm:pt modelId="{ADB2B1AE-AE24-4DD4-95EB-A675F1BE4899}">
      <dgm:prSet phldrT="[ข้อความ]" phldr="1"/>
      <dgm:spPr/>
      <dgm:t>
        <a:bodyPr/>
        <a:lstStyle/>
        <a:p>
          <a:endParaRPr lang="th-TH" sz="1200" dirty="0"/>
        </a:p>
      </dgm:t>
    </dgm:pt>
    <dgm:pt modelId="{E9E81378-7289-4BAD-B1CE-80766C11B4EF}" type="parTrans" cxnId="{52B6E8DD-F248-4D4F-ACDA-D67177204B19}">
      <dgm:prSet/>
      <dgm:spPr/>
      <dgm:t>
        <a:bodyPr/>
        <a:lstStyle/>
        <a:p>
          <a:endParaRPr lang="th-TH"/>
        </a:p>
      </dgm:t>
    </dgm:pt>
    <dgm:pt modelId="{B0D1A13D-7084-4024-BFCB-CB8EAF16E456}" type="sibTrans" cxnId="{52B6E8DD-F248-4D4F-ACDA-D67177204B19}">
      <dgm:prSet/>
      <dgm:spPr/>
      <dgm:t>
        <a:bodyPr/>
        <a:lstStyle/>
        <a:p>
          <a:endParaRPr lang="th-TH"/>
        </a:p>
      </dgm:t>
    </dgm:pt>
    <dgm:pt modelId="{2D9A4AC1-B313-4C2C-A7F6-402BE751A2D8}">
      <dgm:prSet phldrT="[ข้อความ]" custT="1"/>
      <dgm:spPr/>
      <dgm:t>
        <a:bodyPr/>
        <a:lstStyle/>
        <a:p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th-TH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91C694-3BFC-484A-BB7A-63A01C2A85D2}" type="parTrans" cxnId="{A0A32BD3-5077-4C44-93E2-F34B9D66016D}">
      <dgm:prSet/>
      <dgm:spPr/>
      <dgm:t>
        <a:bodyPr/>
        <a:lstStyle/>
        <a:p>
          <a:endParaRPr lang="th-TH"/>
        </a:p>
      </dgm:t>
    </dgm:pt>
    <dgm:pt modelId="{723C7ACB-28A6-42F1-B65B-0813D06409A5}" type="sibTrans" cxnId="{A0A32BD3-5077-4C44-93E2-F34B9D66016D}">
      <dgm:prSet/>
      <dgm:spPr/>
      <dgm:t>
        <a:bodyPr/>
        <a:lstStyle/>
        <a:p>
          <a:endParaRPr lang="th-TH"/>
        </a:p>
      </dgm:t>
    </dgm:pt>
    <dgm:pt modelId="{1C463BE4-1971-4B95-B295-22BBE25D869B}">
      <dgm:prSet phldrT="[ข้อความ]" phldr="1"/>
      <dgm:spPr/>
      <dgm:t>
        <a:bodyPr/>
        <a:lstStyle/>
        <a:p>
          <a:endParaRPr lang="th-TH" sz="1200"/>
        </a:p>
      </dgm:t>
    </dgm:pt>
    <dgm:pt modelId="{10B905CF-886A-4E19-B7D4-C64B69F53930}" type="parTrans" cxnId="{6DE128D7-1B87-4DDE-A7D8-D08F76479744}">
      <dgm:prSet/>
      <dgm:spPr/>
      <dgm:t>
        <a:bodyPr/>
        <a:lstStyle/>
        <a:p>
          <a:endParaRPr lang="th-TH"/>
        </a:p>
      </dgm:t>
    </dgm:pt>
    <dgm:pt modelId="{ABC90A9B-8463-40BE-A945-752485320A88}" type="sibTrans" cxnId="{6DE128D7-1B87-4DDE-A7D8-D08F76479744}">
      <dgm:prSet/>
      <dgm:spPr/>
      <dgm:t>
        <a:bodyPr/>
        <a:lstStyle/>
        <a:p>
          <a:endParaRPr lang="th-TH"/>
        </a:p>
      </dgm:t>
    </dgm:pt>
    <dgm:pt modelId="{AEE3D7A2-B8C8-4E5D-A8EB-F2CE750E5AB3}">
      <dgm:prSet phldrT="[ข้อความ]" phldr="1"/>
      <dgm:spPr/>
      <dgm:t>
        <a:bodyPr/>
        <a:lstStyle/>
        <a:p>
          <a:endParaRPr lang="th-TH" sz="1200"/>
        </a:p>
      </dgm:t>
    </dgm:pt>
    <dgm:pt modelId="{C4A1DBF5-4D8B-4656-A112-82D88BB13AB7}" type="parTrans" cxnId="{274319D7-DDDE-4441-8BE6-B39091D81DB9}">
      <dgm:prSet/>
      <dgm:spPr/>
      <dgm:t>
        <a:bodyPr/>
        <a:lstStyle/>
        <a:p>
          <a:endParaRPr lang="th-TH"/>
        </a:p>
      </dgm:t>
    </dgm:pt>
    <dgm:pt modelId="{4F43EA50-5419-47EC-BA05-5CA9D2A9F192}" type="sibTrans" cxnId="{274319D7-DDDE-4441-8BE6-B39091D81DB9}">
      <dgm:prSet/>
      <dgm:spPr/>
      <dgm:t>
        <a:bodyPr/>
        <a:lstStyle/>
        <a:p>
          <a:endParaRPr lang="th-TH"/>
        </a:p>
      </dgm:t>
    </dgm:pt>
    <dgm:pt modelId="{B7032A26-56F9-4983-8763-9DCA2B6CD4AE}">
      <dgm:prSet phldrT="[ข้อความ]" custT="1"/>
      <dgm:spPr/>
      <dgm:t>
        <a:bodyPr/>
        <a:lstStyle/>
        <a:p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th-TH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E3321F-0AE8-4D23-B59E-A3F73011A547}" type="parTrans" cxnId="{64C2AF68-2DBD-4144-9609-B1390E0C69EA}">
      <dgm:prSet/>
      <dgm:spPr/>
      <dgm:t>
        <a:bodyPr/>
        <a:lstStyle/>
        <a:p>
          <a:endParaRPr lang="th-TH"/>
        </a:p>
      </dgm:t>
    </dgm:pt>
    <dgm:pt modelId="{3745EA0C-BE82-478C-BFB8-78EC347820F2}" type="sibTrans" cxnId="{64C2AF68-2DBD-4144-9609-B1390E0C69EA}">
      <dgm:prSet/>
      <dgm:spPr/>
      <dgm:t>
        <a:bodyPr/>
        <a:lstStyle/>
        <a:p>
          <a:endParaRPr lang="th-TH"/>
        </a:p>
      </dgm:t>
    </dgm:pt>
    <dgm:pt modelId="{8B8B211F-2533-4164-870B-70D5D216420B}">
      <dgm:prSet phldrT="[ข้อความ]" phldr="1"/>
      <dgm:spPr/>
      <dgm:t>
        <a:bodyPr/>
        <a:lstStyle/>
        <a:p>
          <a:endParaRPr lang="th-TH" sz="1200" dirty="0"/>
        </a:p>
      </dgm:t>
    </dgm:pt>
    <dgm:pt modelId="{879D709A-3D3C-4995-B98A-1968A0F827E1}" type="parTrans" cxnId="{F37548DE-4DB2-4D60-8AF5-9CCB96C1F780}">
      <dgm:prSet/>
      <dgm:spPr/>
      <dgm:t>
        <a:bodyPr/>
        <a:lstStyle/>
        <a:p>
          <a:endParaRPr lang="th-TH"/>
        </a:p>
      </dgm:t>
    </dgm:pt>
    <dgm:pt modelId="{523DBD78-57E9-458D-A106-66B521E2ECA7}" type="sibTrans" cxnId="{F37548DE-4DB2-4D60-8AF5-9CCB96C1F780}">
      <dgm:prSet/>
      <dgm:spPr/>
      <dgm:t>
        <a:bodyPr/>
        <a:lstStyle/>
        <a:p>
          <a:endParaRPr lang="th-TH"/>
        </a:p>
      </dgm:t>
    </dgm:pt>
    <dgm:pt modelId="{0AE03AB6-3340-4D06-805C-7242593ACF9A}">
      <dgm:prSet phldrT="[ข้อความ]" phldr="1"/>
      <dgm:spPr/>
      <dgm:t>
        <a:bodyPr/>
        <a:lstStyle/>
        <a:p>
          <a:endParaRPr lang="th-TH" sz="1200"/>
        </a:p>
      </dgm:t>
    </dgm:pt>
    <dgm:pt modelId="{EE58EEB0-65D2-456C-9208-7902C2CBA3F0}" type="parTrans" cxnId="{1E0AD846-63EA-4698-B5B2-2CF01B7D4410}">
      <dgm:prSet/>
      <dgm:spPr/>
      <dgm:t>
        <a:bodyPr/>
        <a:lstStyle/>
        <a:p>
          <a:endParaRPr lang="th-TH"/>
        </a:p>
      </dgm:t>
    </dgm:pt>
    <dgm:pt modelId="{F79127CF-474A-41DF-80DC-BE35CCF39361}" type="sibTrans" cxnId="{1E0AD846-63EA-4698-B5B2-2CF01B7D4410}">
      <dgm:prSet/>
      <dgm:spPr/>
      <dgm:t>
        <a:bodyPr/>
        <a:lstStyle/>
        <a:p>
          <a:endParaRPr lang="th-TH"/>
        </a:p>
      </dgm:t>
    </dgm:pt>
    <dgm:pt modelId="{17E125C1-41D8-45BF-8834-F1306290F0B8}">
      <dgm:prSet phldrT="[ข้อความ]" custT="1"/>
      <dgm:spPr/>
      <dgm:t>
        <a:bodyPr/>
        <a:lstStyle/>
        <a:p>
          <a:r>
            <a: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th-TH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135332-FE9B-4B9F-B8DD-0CA3AEAF6816}" type="parTrans" cxnId="{BBD2F04C-E838-4C9C-8FC1-A104A22FEEE5}">
      <dgm:prSet/>
      <dgm:spPr/>
      <dgm:t>
        <a:bodyPr/>
        <a:lstStyle/>
        <a:p>
          <a:endParaRPr lang="th-TH"/>
        </a:p>
      </dgm:t>
    </dgm:pt>
    <dgm:pt modelId="{51453653-D66A-4491-9E5D-FC50D7CFF9CC}" type="sibTrans" cxnId="{BBD2F04C-E838-4C9C-8FC1-A104A22FEEE5}">
      <dgm:prSet/>
      <dgm:spPr/>
      <dgm:t>
        <a:bodyPr/>
        <a:lstStyle/>
        <a:p>
          <a:endParaRPr lang="th-TH"/>
        </a:p>
      </dgm:t>
    </dgm:pt>
    <dgm:pt modelId="{41B03634-2443-45F7-88B7-323CF53D2A79}">
      <dgm:prSet custT="1"/>
      <dgm:spPr/>
      <dgm:t>
        <a:bodyPr/>
        <a:lstStyle/>
        <a:p>
          <a:r>
            <a: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พัฒนาศักยภาพเภสัชกร ด้านปฐมภูมิ</a:t>
          </a:r>
        </a:p>
      </dgm:t>
    </dgm:pt>
    <dgm:pt modelId="{5E355397-CC96-47FA-B490-5ABFC2909FE9}" type="parTrans" cxnId="{A356E2A5-439B-43FA-AB46-AC0CAD94E0CB}">
      <dgm:prSet/>
      <dgm:spPr/>
      <dgm:t>
        <a:bodyPr/>
        <a:lstStyle/>
        <a:p>
          <a:endParaRPr lang="th-TH"/>
        </a:p>
      </dgm:t>
    </dgm:pt>
    <dgm:pt modelId="{6696C318-FDFC-458A-98EB-1F0875FEAC83}" type="sibTrans" cxnId="{A356E2A5-439B-43FA-AB46-AC0CAD94E0CB}">
      <dgm:prSet/>
      <dgm:spPr/>
      <dgm:t>
        <a:bodyPr/>
        <a:lstStyle/>
        <a:p>
          <a:endParaRPr lang="th-TH"/>
        </a:p>
      </dgm:t>
    </dgm:pt>
    <dgm:pt modelId="{387A21CE-6940-46CD-A208-E77D77EDAFC7}">
      <dgm:prSet custT="1"/>
      <dgm:spPr/>
      <dgm:t>
        <a:bodyPr/>
        <a:lstStyle/>
        <a:p>
          <a:r>
            <a: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นโยบายและตัวชี้วัด</a:t>
          </a:r>
        </a:p>
      </dgm:t>
    </dgm:pt>
    <dgm:pt modelId="{B38E4B9A-FDFC-462D-9C66-4EB520E40F1B}" type="parTrans" cxnId="{44FE3E91-890A-4C7C-8C39-71B0BD47B8B8}">
      <dgm:prSet/>
      <dgm:spPr/>
      <dgm:t>
        <a:bodyPr/>
        <a:lstStyle/>
        <a:p>
          <a:endParaRPr lang="th-TH"/>
        </a:p>
      </dgm:t>
    </dgm:pt>
    <dgm:pt modelId="{3C98E9E1-371D-44B1-B973-25BB5ACC0823}" type="sibTrans" cxnId="{44FE3E91-890A-4C7C-8C39-71B0BD47B8B8}">
      <dgm:prSet/>
      <dgm:spPr/>
      <dgm:t>
        <a:bodyPr/>
        <a:lstStyle/>
        <a:p>
          <a:endParaRPr lang="th-TH"/>
        </a:p>
      </dgm:t>
    </dgm:pt>
    <dgm:pt modelId="{640CCFC0-3466-4CCA-907D-5E6D5E2666E3}">
      <dgm:prSet custT="1"/>
      <dgm:spPr/>
      <dgm:t>
        <a:bodyPr/>
        <a:lstStyle/>
        <a:p>
          <a:r>
            <a:rPr lang="th-TH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มาตรฐานและเกณฑ์ประเมินที่ชัดเจน เป็นไปได้</a:t>
          </a:r>
        </a:p>
      </dgm:t>
    </dgm:pt>
    <dgm:pt modelId="{105E28EF-F6B9-4B5B-89F8-9E532B46C246}" type="parTrans" cxnId="{3A88BFB1-1E36-4EB5-88CC-3CEE8E800400}">
      <dgm:prSet/>
      <dgm:spPr/>
      <dgm:t>
        <a:bodyPr/>
        <a:lstStyle/>
        <a:p>
          <a:endParaRPr lang="th-TH"/>
        </a:p>
      </dgm:t>
    </dgm:pt>
    <dgm:pt modelId="{9BA1B307-F3E9-404E-94F3-C0E0251E779E}" type="sibTrans" cxnId="{3A88BFB1-1E36-4EB5-88CC-3CEE8E800400}">
      <dgm:prSet/>
      <dgm:spPr/>
      <dgm:t>
        <a:bodyPr/>
        <a:lstStyle/>
        <a:p>
          <a:endParaRPr lang="th-TH"/>
        </a:p>
      </dgm:t>
    </dgm:pt>
    <dgm:pt modelId="{12B76544-1F3F-4DC3-BD8D-A2FDD5CF6B58}">
      <dgm:prSet/>
      <dgm:spPr/>
      <dgm:t>
        <a:bodyPr/>
        <a:lstStyle/>
        <a:p>
          <a:r>
            <a: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ค่าตอบแทน และขวัญกำลังใจ</a:t>
          </a:r>
          <a:endParaRPr lang="th-TH" dirty="0"/>
        </a:p>
      </dgm:t>
    </dgm:pt>
    <dgm:pt modelId="{ECEE2B09-46AF-4473-AF5B-30A14053B117}" type="parTrans" cxnId="{C4081C71-32CB-43F7-9C4A-3AC1B27BA40F}">
      <dgm:prSet/>
      <dgm:spPr/>
      <dgm:t>
        <a:bodyPr/>
        <a:lstStyle/>
        <a:p>
          <a:endParaRPr lang="th-TH"/>
        </a:p>
      </dgm:t>
    </dgm:pt>
    <dgm:pt modelId="{EC2195E5-32AD-437A-93FF-8F3294C34670}" type="sibTrans" cxnId="{C4081C71-32CB-43F7-9C4A-3AC1B27BA40F}">
      <dgm:prSet/>
      <dgm:spPr/>
      <dgm:t>
        <a:bodyPr/>
        <a:lstStyle/>
        <a:p>
          <a:endParaRPr lang="th-TH"/>
        </a:p>
      </dgm:t>
    </dgm:pt>
    <dgm:pt modelId="{53EC1C72-AF25-49BC-89D4-78786608F42B}" type="pres">
      <dgm:prSet presAssocID="{F09A0839-D9DA-4B2A-BE99-78AF034FC3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1335ECBA-8A18-48F1-87A8-31EDD11B4BE6}" type="pres">
      <dgm:prSet presAssocID="{69535662-EE00-4187-8348-F0AC0D3F8403}" presName="composite" presStyleCnt="0"/>
      <dgm:spPr/>
    </dgm:pt>
    <dgm:pt modelId="{B0E5209A-6123-4A4E-B819-D3533CC2DDA7}" type="pres">
      <dgm:prSet presAssocID="{69535662-EE00-4187-8348-F0AC0D3F840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2FCE10D-4670-460B-A17A-B08C4465D4F2}" type="pres">
      <dgm:prSet presAssocID="{69535662-EE00-4187-8348-F0AC0D3F8403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D434334-3E33-4394-A293-89CAB96B1EF5}" type="pres">
      <dgm:prSet presAssocID="{F340F5B3-C4BB-4DF3-B4F5-17A7C6783B6A}" presName="sp" presStyleCnt="0"/>
      <dgm:spPr/>
    </dgm:pt>
    <dgm:pt modelId="{F6F9E6F5-C253-4C1E-B71C-8EC40B76F83C}" type="pres">
      <dgm:prSet presAssocID="{2D9A4AC1-B313-4C2C-A7F6-402BE751A2D8}" presName="composite" presStyleCnt="0"/>
      <dgm:spPr/>
    </dgm:pt>
    <dgm:pt modelId="{0159A0DA-A87E-4661-B19D-EE13AF66E993}" type="pres">
      <dgm:prSet presAssocID="{2D9A4AC1-B313-4C2C-A7F6-402BE751A2D8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01A9F1A-1743-45BA-81E4-99F6B375E223}" type="pres">
      <dgm:prSet presAssocID="{2D9A4AC1-B313-4C2C-A7F6-402BE751A2D8}" presName="descendantText" presStyleLbl="alignAcc1" presStyleIdx="1" presStyleCnt="4" custLinFactNeighborX="504" custLinFactNeighborY="-2338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F583DE3-2C86-48BD-A587-C62F56A0678B}" type="pres">
      <dgm:prSet presAssocID="{723C7ACB-28A6-42F1-B65B-0813D06409A5}" presName="sp" presStyleCnt="0"/>
      <dgm:spPr/>
    </dgm:pt>
    <dgm:pt modelId="{656ECB0F-A2B4-4000-997A-080ECD191ACA}" type="pres">
      <dgm:prSet presAssocID="{B7032A26-56F9-4983-8763-9DCA2B6CD4AE}" presName="composite" presStyleCnt="0"/>
      <dgm:spPr/>
    </dgm:pt>
    <dgm:pt modelId="{0B2D8194-C8CA-4951-B4B7-E3BD81971BF3}" type="pres">
      <dgm:prSet presAssocID="{B7032A26-56F9-4983-8763-9DCA2B6CD4A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637652-E3BF-4D99-AC62-AB2235630C75}" type="pres">
      <dgm:prSet presAssocID="{B7032A26-56F9-4983-8763-9DCA2B6CD4A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EE0450B-729B-481E-8D66-076CC0ABDD6C}" type="pres">
      <dgm:prSet presAssocID="{3745EA0C-BE82-478C-BFB8-78EC347820F2}" presName="sp" presStyleCnt="0"/>
      <dgm:spPr/>
    </dgm:pt>
    <dgm:pt modelId="{5B15E76F-67C5-41F2-9309-67E6062C16EB}" type="pres">
      <dgm:prSet presAssocID="{17E125C1-41D8-45BF-8834-F1306290F0B8}" presName="composite" presStyleCnt="0"/>
      <dgm:spPr/>
    </dgm:pt>
    <dgm:pt modelId="{4C79168D-39E0-4CC9-89C6-549EE32B5B7A}" type="pres">
      <dgm:prSet presAssocID="{17E125C1-41D8-45BF-8834-F1306290F0B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77A40B6-FBF2-408E-9459-5C25ACC5F669}" type="pres">
      <dgm:prSet presAssocID="{17E125C1-41D8-45BF-8834-F1306290F0B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5A2BC43-E557-4DC1-A55E-17CC045BCED0}" type="presOf" srcId="{41B03634-2443-45F7-88B7-323CF53D2A79}" destId="{12FCE10D-4670-460B-A17A-B08C4465D4F2}" srcOrd="0" destOrd="1" presId="urn:microsoft.com/office/officeart/2005/8/layout/chevron2"/>
    <dgm:cxn modelId="{A356E2A5-439B-43FA-AB46-AC0CAD94E0CB}" srcId="{69535662-EE00-4187-8348-F0AC0D3F8403}" destId="{41B03634-2443-45F7-88B7-323CF53D2A79}" srcOrd="1" destOrd="0" parTransId="{5E355397-CC96-47FA-B490-5ABFC2909FE9}" sibTransId="{6696C318-FDFC-458A-98EB-1F0875FEAC83}"/>
    <dgm:cxn modelId="{52B6E8DD-F248-4D4F-ACDA-D67177204B19}" srcId="{69535662-EE00-4187-8348-F0AC0D3F8403}" destId="{ADB2B1AE-AE24-4DD4-95EB-A675F1BE4899}" srcOrd="2" destOrd="0" parTransId="{E9E81378-7289-4BAD-B1CE-80766C11B4EF}" sibTransId="{B0D1A13D-7084-4024-BFCB-CB8EAF16E456}"/>
    <dgm:cxn modelId="{054AD98A-FF2F-4350-B90D-3E6A276CBB89}" type="presOf" srcId="{AEE3D7A2-B8C8-4E5D-A8EB-F2CE750E5AB3}" destId="{801A9F1A-1743-45BA-81E4-99F6B375E223}" srcOrd="0" destOrd="2" presId="urn:microsoft.com/office/officeart/2005/8/layout/chevron2"/>
    <dgm:cxn modelId="{3A88BFB1-1E36-4EB5-88CC-3CEE8E800400}" srcId="{B7032A26-56F9-4983-8763-9DCA2B6CD4AE}" destId="{640CCFC0-3466-4CCA-907D-5E6D5E2666E3}" srcOrd="1" destOrd="0" parTransId="{105E28EF-F6B9-4B5B-89F8-9E532B46C246}" sibTransId="{9BA1B307-F3E9-404E-94F3-C0E0251E779E}"/>
    <dgm:cxn modelId="{3B8ED6A9-A424-40BC-843C-BCC65D29335D}" type="presOf" srcId="{1C463BE4-1971-4B95-B295-22BBE25D869B}" destId="{801A9F1A-1743-45BA-81E4-99F6B375E223}" srcOrd="0" destOrd="0" presId="urn:microsoft.com/office/officeart/2005/8/layout/chevron2"/>
    <dgm:cxn modelId="{BC00C10A-B466-4F47-8941-9CD20B6B3E01}" type="presOf" srcId="{8B8B211F-2533-4164-870B-70D5D216420B}" destId="{2F637652-E3BF-4D99-AC62-AB2235630C75}" srcOrd="0" destOrd="0" presId="urn:microsoft.com/office/officeart/2005/8/layout/chevron2"/>
    <dgm:cxn modelId="{8750F5BC-5AEA-4C11-BEDE-06EBECFAFEE0}" type="presOf" srcId="{B7032A26-56F9-4983-8763-9DCA2B6CD4AE}" destId="{0B2D8194-C8CA-4951-B4B7-E3BD81971BF3}" srcOrd="0" destOrd="0" presId="urn:microsoft.com/office/officeart/2005/8/layout/chevron2"/>
    <dgm:cxn modelId="{A0A32BD3-5077-4C44-93E2-F34B9D66016D}" srcId="{F09A0839-D9DA-4B2A-BE99-78AF034FC313}" destId="{2D9A4AC1-B313-4C2C-A7F6-402BE751A2D8}" srcOrd="1" destOrd="0" parTransId="{A591C694-3BFC-484A-BB7A-63A01C2A85D2}" sibTransId="{723C7ACB-28A6-42F1-B65B-0813D06409A5}"/>
    <dgm:cxn modelId="{E14FE5C1-0BE2-407C-A110-BF4F2ABAE084}" srcId="{69535662-EE00-4187-8348-F0AC0D3F8403}" destId="{3F23DEEB-93DC-45AF-A49E-CD5DE8A50290}" srcOrd="0" destOrd="0" parTransId="{37F9D360-3C60-4FC0-8B7D-BFE746FD064A}" sibTransId="{D252F79D-A775-4AFD-8D2E-04DBD92F4C2B}"/>
    <dgm:cxn modelId="{BBD2F04C-E838-4C9C-8FC1-A104A22FEEE5}" srcId="{F09A0839-D9DA-4B2A-BE99-78AF034FC313}" destId="{17E125C1-41D8-45BF-8834-F1306290F0B8}" srcOrd="3" destOrd="0" parTransId="{D6135332-FE9B-4B9F-B8DD-0CA3AEAF6816}" sibTransId="{51453653-D66A-4491-9E5D-FC50D7CFF9CC}"/>
    <dgm:cxn modelId="{B7DB4D1D-CE28-4CC6-B3E9-7A42DDBC2299}" type="presOf" srcId="{F09A0839-D9DA-4B2A-BE99-78AF034FC313}" destId="{53EC1C72-AF25-49BC-89D4-78786608F42B}" srcOrd="0" destOrd="0" presId="urn:microsoft.com/office/officeart/2005/8/layout/chevron2"/>
    <dgm:cxn modelId="{44FE3E91-890A-4C7C-8C39-71B0BD47B8B8}" srcId="{2D9A4AC1-B313-4C2C-A7F6-402BE751A2D8}" destId="{387A21CE-6940-46CD-A208-E77D77EDAFC7}" srcOrd="1" destOrd="0" parTransId="{B38E4B9A-FDFC-462D-9C66-4EB520E40F1B}" sibTransId="{3C98E9E1-371D-44B1-B973-25BB5ACC0823}"/>
    <dgm:cxn modelId="{F37548DE-4DB2-4D60-8AF5-9CCB96C1F780}" srcId="{B7032A26-56F9-4983-8763-9DCA2B6CD4AE}" destId="{8B8B211F-2533-4164-870B-70D5D216420B}" srcOrd="0" destOrd="0" parTransId="{879D709A-3D3C-4995-B98A-1968A0F827E1}" sibTransId="{523DBD78-57E9-458D-A106-66B521E2ECA7}"/>
    <dgm:cxn modelId="{06D19D16-0DED-477C-B419-D8B9F4190E19}" type="presOf" srcId="{17E125C1-41D8-45BF-8834-F1306290F0B8}" destId="{4C79168D-39E0-4CC9-89C6-549EE32B5B7A}" srcOrd="0" destOrd="0" presId="urn:microsoft.com/office/officeart/2005/8/layout/chevron2"/>
    <dgm:cxn modelId="{3056CAA6-7260-4827-A2D2-01E2A2FF97A5}" type="presOf" srcId="{0AE03AB6-3340-4D06-805C-7242593ACF9A}" destId="{2F637652-E3BF-4D99-AC62-AB2235630C75}" srcOrd="0" destOrd="2" presId="urn:microsoft.com/office/officeart/2005/8/layout/chevron2"/>
    <dgm:cxn modelId="{292B7010-87C0-4991-BC47-153D2C3FAAD8}" type="presOf" srcId="{69535662-EE00-4187-8348-F0AC0D3F8403}" destId="{B0E5209A-6123-4A4E-B819-D3533CC2DDA7}" srcOrd="0" destOrd="0" presId="urn:microsoft.com/office/officeart/2005/8/layout/chevron2"/>
    <dgm:cxn modelId="{C4081C71-32CB-43F7-9C4A-3AC1B27BA40F}" srcId="{17E125C1-41D8-45BF-8834-F1306290F0B8}" destId="{12B76544-1F3F-4DC3-BD8D-A2FDD5CF6B58}" srcOrd="0" destOrd="0" parTransId="{ECEE2B09-46AF-4473-AF5B-30A14053B117}" sibTransId="{EC2195E5-32AD-437A-93FF-8F3294C34670}"/>
    <dgm:cxn modelId="{5FA1F824-CD4E-4F31-8691-0B1294D0BEEC}" type="presOf" srcId="{387A21CE-6940-46CD-A208-E77D77EDAFC7}" destId="{801A9F1A-1743-45BA-81E4-99F6B375E223}" srcOrd="0" destOrd="1" presId="urn:microsoft.com/office/officeart/2005/8/layout/chevron2"/>
    <dgm:cxn modelId="{1C753F51-CCAA-4F2C-9366-93EB322721C9}" srcId="{F09A0839-D9DA-4B2A-BE99-78AF034FC313}" destId="{69535662-EE00-4187-8348-F0AC0D3F8403}" srcOrd="0" destOrd="0" parTransId="{913A25E1-6313-4C88-BE20-6A3BADDCBAE4}" sibTransId="{F340F5B3-C4BB-4DF3-B4F5-17A7C6783B6A}"/>
    <dgm:cxn modelId="{64C2AF68-2DBD-4144-9609-B1390E0C69EA}" srcId="{F09A0839-D9DA-4B2A-BE99-78AF034FC313}" destId="{B7032A26-56F9-4983-8763-9DCA2B6CD4AE}" srcOrd="2" destOrd="0" parTransId="{5FE3321F-0AE8-4D23-B59E-A3F73011A547}" sibTransId="{3745EA0C-BE82-478C-BFB8-78EC347820F2}"/>
    <dgm:cxn modelId="{6DE128D7-1B87-4DDE-A7D8-D08F76479744}" srcId="{2D9A4AC1-B313-4C2C-A7F6-402BE751A2D8}" destId="{1C463BE4-1971-4B95-B295-22BBE25D869B}" srcOrd="0" destOrd="0" parTransId="{10B905CF-886A-4E19-B7D4-C64B69F53930}" sibTransId="{ABC90A9B-8463-40BE-A945-752485320A88}"/>
    <dgm:cxn modelId="{A62E11DF-DE61-4C1B-9FCA-8067D339D2D7}" type="presOf" srcId="{ADB2B1AE-AE24-4DD4-95EB-A675F1BE4899}" destId="{12FCE10D-4670-460B-A17A-B08C4465D4F2}" srcOrd="0" destOrd="2" presId="urn:microsoft.com/office/officeart/2005/8/layout/chevron2"/>
    <dgm:cxn modelId="{B13F42D5-35D5-4C65-BFEE-6354A4DF74F9}" type="presOf" srcId="{12B76544-1F3F-4DC3-BD8D-A2FDD5CF6B58}" destId="{177A40B6-FBF2-408E-9459-5C25ACC5F669}" srcOrd="0" destOrd="0" presId="urn:microsoft.com/office/officeart/2005/8/layout/chevron2"/>
    <dgm:cxn modelId="{274319D7-DDDE-4441-8BE6-B39091D81DB9}" srcId="{2D9A4AC1-B313-4C2C-A7F6-402BE751A2D8}" destId="{AEE3D7A2-B8C8-4E5D-A8EB-F2CE750E5AB3}" srcOrd="2" destOrd="0" parTransId="{C4A1DBF5-4D8B-4656-A112-82D88BB13AB7}" sibTransId="{4F43EA50-5419-47EC-BA05-5CA9D2A9F192}"/>
    <dgm:cxn modelId="{0738CEED-9451-432B-ADDF-B1BE0DD40996}" type="presOf" srcId="{640CCFC0-3466-4CCA-907D-5E6D5E2666E3}" destId="{2F637652-E3BF-4D99-AC62-AB2235630C75}" srcOrd="0" destOrd="1" presId="urn:microsoft.com/office/officeart/2005/8/layout/chevron2"/>
    <dgm:cxn modelId="{274F3A96-96AF-44BD-97FE-CBBB5DB6F188}" type="presOf" srcId="{2D9A4AC1-B313-4C2C-A7F6-402BE751A2D8}" destId="{0159A0DA-A87E-4661-B19D-EE13AF66E993}" srcOrd="0" destOrd="0" presId="urn:microsoft.com/office/officeart/2005/8/layout/chevron2"/>
    <dgm:cxn modelId="{0BD78632-A231-47DE-A9FB-C62F6CED6A32}" type="presOf" srcId="{3F23DEEB-93DC-45AF-A49E-CD5DE8A50290}" destId="{12FCE10D-4670-460B-A17A-B08C4465D4F2}" srcOrd="0" destOrd="0" presId="urn:microsoft.com/office/officeart/2005/8/layout/chevron2"/>
    <dgm:cxn modelId="{1E0AD846-63EA-4698-B5B2-2CF01B7D4410}" srcId="{B7032A26-56F9-4983-8763-9DCA2B6CD4AE}" destId="{0AE03AB6-3340-4D06-805C-7242593ACF9A}" srcOrd="2" destOrd="0" parTransId="{EE58EEB0-65D2-456C-9208-7902C2CBA3F0}" sibTransId="{F79127CF-474A-41DF-80DC-BE35CCF39361}"/>
    <dgm:cxn modelId="{F1888468-115A-4CA4-BEF7-699FCE393518}" type="presParOf" srcId="{53EC1C72-AF25-49BC-89D4-78786608F42B}" destId="{1335ECBA-8A18-48F1-87A8-31EDD11B4BE6}" srcOrd="0" destOrd="0" presId="urn:microsoft.com/office/officeart/2005/8/layout/chevron2"/>
    <dgm:cxn modelId="{8E4A4389-00DA-4433-B51B-AF325A21BBFC}" type="presParOf" srcId="{1335ECBA-8A18-48F1-87A8-31EDD11B4BE6}" destId="{B0E5209A-6123-4A4E-B819-D3533CC2DDA7}" srcOrd="0" destOrd="0" presId="urn:microsoft.com/office/officeart/2005/8/layout/chevron2"/>
    <dgm:cxn modelId="{2EAA720A-89AE-4CBF-A553-453A22950A66}" type="presParOf" srcId="{1335ECBA-8A18-48F1-87A8-31EDD11B4BE6}" destId="{12FCE10D-4670-460B-A17A-B08C4465D4F2}" srcOrd="1" destOrd="0" presId="urn:microsoft.com/office/officeart/2005/8/layout/chevron2"/>
    <dgm:cxn modelId="{A1FC51B2-9467-4338-8288-1D8C0D7DB231}" type="presParOf" srcId="{53EC1C72-AF25-49BC-89D4-78786608F42B}" destId="{5D434334-3E33-4394-A293-89CAB96B1EF5}" srcOrd="1" destOrd="0" presId="urn:microsoft.com/office/officeart/2005/8/layout/chevron2"/>
    <dgm:cxn modelId="{2B3C6D94-C6FE-40F8-B3E0-514414FD5717}" type="presParOf" srcId="{53EC1C72-AF25-49BC-89D4-78786608F42B}" destId="{F6F9E6F5-C253-4C1E-B71C-8EC40B76F83C}" srcOrd="2" destOrd="0" presId="urn:microsoft.com/office/officeart/2005/8/layout/chevron2"/>
    <dgm:cxn modelId="{BC0BF543-AF83-47D1-990F-91151A6A8B0F}" type="presParOf" srcId="{F6F9E6F5-C253-4C1E-B71C-8EC40B76F83C}" destId="{0159A0DA-A87E-4661-B19D-EE13AF66E993}" srcOrd="0" destOrd="0" presId="urn:microsoft.com/office/officeart/2005/8/layout/chevron2"/>
    <dgm:cxn modelId="{2869014B-FC88-43B6-BD64-54A0D7FD4EA6}" type="presParOf" srcId="{F6F9E6F5-C253-4C1E-B71C-8EC40B76F83C}" destId="{801A9F1A-1743-45BA-81E4-99F6B375E223}" srcOrd="1" destOrd="0" presId="urn:microsoft.com/office/officeart/2005/8/layout/chevron2"/>
    <dgm:cxn modelId="{F3EC3A45-2277-4029-BC4B-58FB0597AB51}" type="presParOf" srcId="{53EC1C72-AF25-49BC-89D4-78786608F42B}" destId="{0F583DE3-2C86-48BD-A587-C62F56A0678B}" srcOrd="3" destOrd="0" presId="urn:microsoft.com/office/officeart/2005/8/layout/chevron2"/>
    <dgm:cxn modelId="{43E2255E-9BD3-4B97-9942-975AC847A4BA}" type="presParOf" srcId="{53EC1C72-AF25-49BC-89D4-78786608F42B}" destId="{656ECB0F-A2B4-4000-997A-080ECD191ACA}" srcOrd="4" destOrd="0" presId="urn:microsoft.com/office/officeart/2005/8/layout/chevron2"/>
    <dgm:cxn modelId="{4DF6B03F-5444-4370-B4ED-9C749ED1743F}" type="presParOf" srcId="{656ECB0F-A2B4-4000-997A-080ECD191ACA}" destId="{0B2D8194-C8CA-4951-B4B7-E3BD81971BF3}" srcOrd="0" destOrd="0" presId="urn:microsoft.com/office/officeart/2005/8/layout/chevron2"/>
    <dgm:cxn modelId="{A1D78D34-D712-4213-8BCD-3FF12D9566BD}" type="presParOf" srcId="{656ECB0F-A2B4-4000-997A-080ECD191ACA}" destId="{2F637652-E3BF-4D99-AC62-AB2235630C75}" srcOrd="1" destOrd="0" presId="urn:microsoft.com/office/officeart/2005/8/layout/chevron2"/>
    <dgm:cxn modelId="{58D58162-61F9-434F-AF29-45D6AAF65F62}" type="presParOf" srcId="{53EC1C72-AF25-49BC-89D4-78786608F42B}" destId="{0EE0450B-729B-481E-8D66-076CC0ABDD6C}" srcOrd="5" destOrd="0" presId="urn:microsoft.com/office/officeart/2005/8/layout/chevron2"/>
    <dgm:cxn modelId="{C2B782A6-76BD-4063-9E89-EED52D33905E}" type="presParOf" srcId="{53EC1C72-AF25-49BC-89D4-78786608F42B}" destId="{5B15E76F-67C5-41F2-9309-67E6062C16EB}" srcOrd="6" destOrd="0" presId="urn:microsoft.com/office/officeart/2005/8/layout/chevron2"/>
    <dgm:cxn modelId="{1739BCA7-C116-41C0-A2D1-EF740F1EA120}" type="presParOf" srcId="{5B15E76F-67C5-41F2-9309-67E6062C16EB}" destId="{4C79168D-39E0-4CC9-89C6-549EE32B5B7A}" srcOrd="0" destOrd="0" presId="urn:microsoft.com/office/officeart/2005/8/layout/chevron2"/>
    <dgm:cxn modelId="{6D50EE82-445F-4548-97E0-2B109AB38CFB}" type="presParOf" srcId="{5B15E76F-67C5-41F2-9309-67E6062C16EB}" destId="{177A40B6-FBF2-408E-9459-5C25ACC5F66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A09A3D-4B90-44D1-A33C-444DE1FEADF6}">
      <dsp:nvSpPr>
        <dsp:cNvPr id="0" name=""/>
        <dsp:cNvSpPr/>
      </dsp:nvSpPr>
      <dsp:spPr>
        <a:xfrm>
          <a:off x="2757484" y="3"/>
          <a:ext cx="2796851" cy="917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งานเภสัชกรรมปฐมภูมิ</a:t>
          </a:r>
          <a:endParaRPr lang="th-TH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4357" y="26876"/>
        <a:ext cx="2743105" cy="863779"/>
      </dsp:txXfrm>
    </dsp:sp>
    <dsp:sp modelId="{F16D522D-F938-4FCC-9DE3-95276EA933F7}">
      <dsp:nvSpPr>
        <dsp:cNvPr id="0" name=""/>
        <dsp:cNvSpPr/>
      </dsp:nvSpPr>
      <dsp:spPr>
        <a:xfrm>
          <a:off x="2374057" y="917529"/>
          <a:ext cx="1781852" cy="582674"/>
        </a:xfrm>
        <a:custGeom>
          <a:avLst/>
          <a:gdLst/>
          <a:ahLst/>
          <a:cxnLst/>
          <a:rect l="0" t="0" r="0" b="0"/>
          <a:pathLst>
            <a:path>
              <a:moveTo>
                <a:pt x="1781852" y="0"/>
              </a:moveTo>
              <a:lnTo>
                <a:pt x="1781852" y="291337"/>
              </a:lnTo>
              <a:lnTo>
                <a:pt x="0" y="291337"/>
              </a:lnTo>
              <a:lnTo>
                <a:pt x="0" y="582674"/>
              </a:lnTo>
            </a:path>
          </a:pathLst>
        </a:cu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A01C6A-2075-440E-AADF-836D072F337E}">
      <dsp:nvSpPr>
        <dsp:cNvPr id="0" name=""/>
        <dsp:cNvSpPr/>
      </dsp:nvSpPr>
      <dsp:spPr>
        <a:xfrm>
          <a:off x="1685913" y="1500203"/>
          <a:ext cx="1376288" cy="917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เภสัชกร 3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786" y="1527076"/>
        <a:ext cx="1322542" cy="863779"/>
      </dsp:txXfrm>
    </dsp:sp>
    <dsp:sp modelId="{5A2C22E6-0476-4274-BFA7-D317EB04AC4A}">
      <dsp:nvSpPr>
        <dsp:cNvPr id="0" name=""/>
        <dsp:cNvSpPr/>
      </dsp:nvSpPr>
      <dsp:spPr>
        <a:xfrm>
          <a:off x="1339191" y="2417728"/>
          <a:ext cx="1034865" cy="939857"/>
        </a:xfrm>
        <a:custGeom>
          <a:avLst/>
          <a:gdLst/>
          <a:ahLst/>
          <a:cxnLst/>
          <a:rect l="0" t="0" r="0" b="0"/>
          <a:pathLst>
            <a:path>
              <a:moveTo>
                <a:pt x="1034865" y="0"/>
              </a:moveTo>
              <a:lnTo>
                <a:pt x="1034865" y="469928"/>
              </a:lnTo>
              <a:lnTo>
                <a:pt x="0" y="469928"/>
              </a:lnTo>
              <a:lnTo>
                <a:pt x="0" y="939857"/>
              </a:lnTo>
            </a:path>
          </a:pathLst>
        </a:cu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37164-B559-45F9-B687-B8238700A8DA}">
      <dsp:nvSpPr>
        <dsp:cNvPr id="0" name=""/>
        <dsp:cNvSpPr/>
      </dsp:nvSpPr>
      <dsp:spPr>
        <a:xfrm>
          <a:off x="328590" y="3357586"/>
          <a:ext cx="2021202" cy="917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PCC 1 </a:t>
          </a: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แห่ง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5463" y="3384459"/>
        <a:ext cx="1967456" cy="863779"/>
      </dsp:txXfrm>
    </dsp:sp>
    <dsp:sp modelId="{C60EBD2D-9474-48D0-B9DD-2986FF7381ED}">
      <dsp:nvSpPr>
        <dsp:cNvPr id="0" name=""/>
        <dsp:cNvSpPr/>
      </dsp:nvSpPr>
      <dsp:spPr>
        <a:xfrm>
          <a:off x="2374057" y="2417728"/>
          <a:ext cx="1605956" cy="939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28"/>
              </a:lnTo>
              <a:lnTo>
                <a:pt x="1605956" y="469928"/>
              </a:lnTo>
              <a:lnTo>
                <a:pt x="1605956" y="939857"/>
              </a:lnTo>
            </a:path>
          </a:pathLst>
        </a:cu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79DA79-63C7-4AED-AF2F-7C3C1DB77444}">
      <dsp:nvSpPr>
        <dsp:cNvPr id="0" name=""/>
        <dsp:cNvSpPr/>
      </dsp:nvSpPr>
      <dsp:spPr>
        <a:xfrm>
          <a:off x="2614604" y="3357586"/>
          <a:ext cx="2730817" cy="917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ศสม.</a:t>
          </a: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เทศบาล 2 แห่ง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1477" y="3384459"/>
        <a:ext cx="2677071" cy="863779"/>
      </dsp:txXfrm>
    </dsp:sp>
    <dsp:sp modelId="{EE73BED3-BE0F-47A6-9F53-A3F5E4C0F359}">
      <dsp:nvSpPr>
        <dsp:cNvPr id="0" name=""/>
        <dsp:cNvSpPr/>
      </dsp:nvSpPr>
      <dsp:spPr>
        <a:xfrm>
          <a:off x="4155909" y="917529"/>
          <a:ext cx="1867788" cy="582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1337"/>
              </a:lnTo>
              <a:lnTo>
                <a:pt x="1867788" y="291337"/>
              </a:lnTo>
              <a:lnTo>
                <a:pt x="1867788" y="582674"/>
              </a:lnTo>
            </a:path>
          </a:pathLst>
        </a:cu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C309BF-4141-4403-9F32-B5A3EE268B47}">
      <dsp:nvSpPr>
        <dsp:cNvPr id="0" name=""/>
        <dsp:cNvSpPr/>
      </dsp:nvSpPr>
      <dsp:spPr>
        <a:xfrm>
          <a:off x="5114934" y="1500203"/>
          <a:ext cx="1817526" cy="9175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จพ.</a:t>
          </a: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เภสัช 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จนท.</a:t>
          </a: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ห้องยา 2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41807" y="1527076"/>
        <a:ext cx="1763780" cy="863779"/>
      </dsp:txXfrm>
    </dsp:sp>
    <dsp:sp modelId="{2A756532-83E7-4BB5-A7E0-3EEF8B119254}">
      <dsp:nvSpPr>
        <dsp:cNvPr id="0" name=""/>
        <dsp:cNvSpPr/>
      </dsp:nvSpPr>
      <dsp:spPr>
        <a:xfrm>
          <a:off x="6023697" y="2417728"/>
          <a:ext cx="843072" cy="939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28"/>
              </a:lnTo>
              <a:lnTo>
                <a:pt x="843072" y="469928"/>
              </a:lnTo>
              <a:lnTo>
                <a:pt x="843072" y="939857"/>
              </a:lnTo>
            </a:path>
          </a:pathLst>
        </a:custGeom>
        <a:noFill/>
        <a:ln w="25400" cap="flat" cmpd="sng" algn="ctr">
          <a:noFill/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4D181-1FF5-4D36-8E89-17C6CD572505}">
      <dsp:nvSpPr>
        <dsp:cNvPr id="0" name=""/>
        <dsp:cNvSpPr/>
      </dsp:nvSpPr>
      <dsp:spPr>
        <a:xfrm>
          <a:off x="5543565" y="3357586"/>
          <a:ext cx="2646409" cy="91752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glow rad="101600">
            <a:schemeClr val="accent6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รพ.สต. 18 แห่ง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70438" y="3384459"/>
        <a:ext cx="2592663" cy="863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D32A6-B6B9-4DE4-BFF7-321518F71196}">
      <dsp:nvSpPr>
        <dsp:cNvPr id="0" name=""/>
        <dsp:cNvSpPr/>
      </dsp:nvSpPr>
      <dsp:spPr>
        <a:xfrm>
          <a:off x="-561471" y="0"/>
          <a:ext cx="9352542" cy="5143536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592DE8B-3FD6-469C-AF6E-742279285140}">
      <dsp:nvSpPr>
        <dsp:cNvPr id="0" name=""/>
        <dsp:cNvSpPr/>
      </dsp:nvSpPr>
      <dsp:spPr>
        <a:xfrm>
          <a:off x="1185836" y="285761"/>
          <a:ext cx="2840366" cy="23031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/>
            <a:t>การพัฒนาระบบยา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/>
            <a:t>การบริหารเวชภัณฑ์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/>
            <a:t>การบริการเภสัชกรรม</a:t>
          </a:r>
          <a:endParaRPr lang="th-TH" sz="2600" b="1" kern="1200" dirty="0"/>
        </a:p>
      </dsp:txBody>
      <dsp:txXfrm>
        <a:off x="1298267" y="398192"/>
        <a:ext cx="2615504" cy="2078302"/>
      </dsp:txXfrm>
    </dsp:sp>
    <dsp:sp modelId="{374730DD-0DBD-4E7B-B704-442A3338E3EB}">
      <dsp:nvSpPr>
        <dsp:cNvPr id="0" name=""/>
        <dsp:cNvSpPr/>
      </dsp:nvSpPr>
      <dsp:spPr>
        <a:xfrm>
          <a:off x="4834879" y="272080"/>
          <a:ext cx="2840366" cy="23031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b="1" kern="1200" dirty="0" smtClean="0"/>
            <a:t>การดูแลต่อเนื่องด้านยาที่บ้านผู้ป่วยและครอบครัว</a:t>
          </a:r>
          <a:endParaRPr lang="th-TH" sz="2600" b="1" kern="1200" dirty="0"/>
        </a:p>
      </dsp:txBody>
      <dsp:txXfrm>
        <a:off x="4947310" y="384511"/>
        <a:ext cx="2615504" cy="2078302"/>
      </dsp:txXfrm>
    </dsp:sp>
    <dsp:sp modelId="{1BCD6627-C2E0-4536-9BB2-2953AB73FF1B}">
      <dsp:nvSpPr>
        <dsp:cNvPr id="0" name=""/>
        <dsp:cNvSpPr/>
      </dsp:nvSpPr>
      <dsp:spPr>
        <a:xfrm>
          <a:off x="1114403" y="2857522"/>
          <a:ext cx="2840366" cy="21603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/>
            <a:t>การส่งเสริมการพึ่งพาตนเองด้านสมุนไพรและสุขภาพ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500" kern="1200" dirty="0"/>
        </a:p>
      </dsp:txBody>
      <dsp:txXfrm>
        <a:off x="1219861" y="2962980"/>
        <a:ext cx="2629450" cy="1949403"/>
      </dsp:txXfrm>
    </dsp:sp>
    <dsp:sp modelId="{A72CA499-296A-40B9-B8D4-DF94CC4B36CC}">
      <dsp:nvSpPr>
        <dsp:cNvPr id="0" name=""/>
        <dsp:cNvSpPr/>
      </dsp:nvSpPr>
      <dsp:spPr>
        <a:xfrm>
          <a:off x="4762864" y="2936377"/>
          <a:ext cx="2874668" cy="21603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b="1" kern="1200" dirty="0" smtClean="0"/>
            <a:t>การคุ้มครองผู้บริโภคด้านยาและสุขภาพ</a:t>
          </a:r>
          <a:endParaRPr lang="th-TH" sz="2500" b="1" kern="1200" dirty="0"/>
        </a:p>
      </dsp:txBody>
      <dsp:txXfrm>
        <a:off x="4868322" y="3041835"/>
        <a:ext cx="2663752" cy="19494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0F2D6-A1ED-4B42-A825-514E4D827C28}">
      <dsp:nvSpPr>
        <dsp:cNvPr id="0" name=""/>
        <dsp:cNvSpPr/>
      </dsp:nvSpPr>
      <dsp:spPr>
        <a:xfrm>
          <a:off x="3431678" y="143"/>
          <a:ext cx="1366242" cy="136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บริหารเวชภัณฑ์</a:t>
          </a:r>
          <a:endParaRPr lang="th-TH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31760" y="200225"/>
        <a:ext cx="966078" cy="966078"/>
      </dsp:txXfrm>
    </dsp:sp>
    <dsp:sp modelId="{76C8CBE3-6674-442D-85E6-D733F7954894}">
      <dsp:nvSpPr>
        <dsp:cNvPr id="0" name=""/>
        <dsp:cNvSpPr/>
      </dsp:nvSpPr>
      <dsp:spPr>
        <a:xfrm rot="2160000">
          <a:off x="4754947" y="1050053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>
        <a:off x="4765376" y="1110177"/>
        <a:ext cx="254833" cy="276664"/>
      </dsp:txXfrm>
    </dsp:sp>
    <dsp:sp modelId="{577E123C-E74F-4E6D-863E-EFF4E666F68D}">
      <dsp:nvSpPr>
        <dsp:cNvPr id="0" name=""/>
        <dsp:cNvSpPr/>
      </dsp:nvSpPr>
      <dsp:spPr>
        <a:xfrm>
          <a:off x="5092691" y="1206939"/>
          <a:ext cx="1366242" cy="136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บริการเภสัชกรรม</a:t>
          </a:r>
          <a:endParaRPr lang="th-TH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92773" y="1407021"/>
        <a:ext cx="966078" cy="966078"/>
      </dsp:txXfrm>
    </dsp:sp>
    <dsp:sp modelId="{9515C7D0-072E-424C-BDCC-C1BD748C6084}">
      <dsp:nvSpPr>
        <dsp:cNvPr id="0" name=""/>
        <dsp:cNvSpPr/>
      </dsp:nvSpPr>
      <dsp:spPr>
        <a:xfrm rot="6480000">
          <a:off x="5279747" y="2626027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 rot="10800000">
        <a:off x="5351228" y="2666314"/>
        <a:ext cx="254833" cy="276664"/>
      </dsp:txXfrm>
    </dsp:sp>
    <dsp:sp modelId="{159B01EB-C264-40A4-A131-F80DB9E379CE}">
      <dsp:nvSpPr>
        <dsp:cNvPr id="0" name=""/>
        <dsp:cNvSpPr/>
      </dsp:nvSpPr>
      <dsp:spPr>
        <a:xfrm>
          <a:off x="4458241" y="3159577"/>
          <a:ext cx="1366242" cy="136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RDU</a:t>
          </a:r>
          <a:endParaRPr lang="th-TH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58323" y="3359659"/>
        <a:ext cx="966078" cy="966078"/>
      </dsp:txXfrm>
    </dsp:sp>
    <dsp:sp modelId="{31384298-E32F-44D1-BE35-EEED41187EBC}">
      <dsp:nvSpPr>
        <dsp:cNvPr id="0" name=""/>
        <dsp:cNvSpPr/>
      </dsp:nvSpPr>
      <dsp:spPr>
        <a:xfrm rot="10800000">
          <a:off x="3943079" y="3612145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 rot="10800000">
        <a:off x="4052293" y="3704366"/>
        <a:ext cx="254833" cy="276664"/>
      </dsp:txXfrm>
    </dsp:sp>
    <dsp:sp modelId="{F96C1E3C-A46C-4342-8AB7-A66EAECB3B64}">
      <dsp:nvSpPr>
        <dsp:cNvPr id="0" name=""/>
        <dsp:cNvSpPr/>
      </dsp:nvSpPr>
      <dsp:spPr>
        <a:xfrm>
          <a:off x="2405116" y="3159577"/>
          <a:ext cx="1366242" cy="136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</a:t>
          </a:r>
          <a:endParaRPr lang="th-TH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5198" y="3359659"/>
        <a:ext cx="966078" cy="966078"/>
      </dsp:txXfrm>
    </dsp:sp>
    <dsp:sp modelId="{6DC8EB7A-D805-4C19-A6BF-EAAAA27EC6BD}">
      <dsp:nvSpPr>
        <dsp:cNvPr id="0" name=""/>
        <dsp:cNvSpPr/>
      </dsp:nvSpPr>
      <dsp:spPr>
        <a:xfrm rot="15120000">
          <a:off x="2592172" y="2645625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 rot="10800000">
        <a:off x="2663653" y="2789780"/>
        <a:ext cx="254833" cy="276664"/>
      </dsp:txXfrm>
    </dsp:sp>
    <dsp:sp modelId="{645C6428-525B-46FC-8E63-604C24C38B48}">
      <dsp:nvSpPr>
        <dsp:cNvPr id="0" name=""/>
        <dsp:cNvSpPr/>
      </dsp:nvSpPr>
      <dsp:spPr>
        <a:xfrm>
          <a:off x="1770665" y="1206939"/>
          <a:ext cx="1366242" cy="13662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HAD</a:t>
          </a:r>
          <a:endParaRPr lang="th-TH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0747" y="1407021"/>
        <a:ext cx="966078" cy="966078"/>
      </dsp:txXfrm>
    </dsp:sp>
    <dsp:sp modelId="{FC749DA9-C231-416E-BD0F-32F94C079DD4}">
      <dsp:nvSpPr>
        <dsp:cNvPr id="0" name=""/>
        <dsp:cNvSpPr/>
      </dsp:nvSpPr>
      <dsp:spPr>
        <a:xfrm rot="19440000">
          <a:off x="3093934" y="1062165"/>
          <a:ext cx="364047" cy="4611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600" kern="1200"/>
        </a:p>
      </dsp:txBody>
      <dsp:txXfrm>
        <a:off x="3104363" y="1186483"/>
        <a:ext cx="254833" cy="2766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CA924-6036-4567-9D4E-B2F08D916A9C}">
      <dsp:nvSpPr>
        <dsp:cNvPr id="0" name=""/>
        <dsp:cNvSpPr/>
      </dsp:nvSpPr>
      <dsp:spPr>
        <a:xfrm>
          <a:off x="0" y="902566"/>
          <a:ext cx="820891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4D1BC-650E-41D2-A3A0-F2A334CF272A}">
      <dsp:nvSpPr>
        <dsp:cNvPr id="0" name=""/>
        <dsp:cNvSpPr/>
      </dsp:nvSpPr>
      <dsp:spPr>
        <a:xfrm>
          <a:off x="1218473" y="28628"/>
          <a:ext cx="5746238" cy="12646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สนับสนุนการใช้ 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 </a:t>
          </a: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กรอบบัญชียาสมุนไพร</a:t>
          </a:r>
          <a:endParaRPr lang="th-TH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80208" y="90363"/>
        <a:ext cx="5622768" cy="1141175"/>
      </dsp:txXfrm>
    </dsp:sp>
    <dsp:sp modelId="{A5132E7A-E5E2-44B6-BDFA-4BE98B1F6634}">
      <dsp:nvSpPr>
        <dsp:cNvPr id="0" name=""/>
        <dsp:cNvSpPr/>
      </dsp:nvSpPr>
      <dsp:spPr>
        <a:xfrm>
          <a:off x="0" y="2557162"/>
          <a:ext cx="820891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2CEFC-7B64-44CB-B4C8-937ECE5200D3}">
      <dsp:nvSpPr>
        <dsp:cNvPr id="0" name=""/>
        <dsp:cNvSpPr/>
      </dsp:nvSpPr>
      <dsp:spPr>
        <a:xfrm>
          <a:off x="1314665" y="1726139"/>
          <a:ext cx="5746238" cy="12110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จัดหา </a:t>
          </a:r>
          <a:r>
            <a:rPr 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&amp; </a:t>
          </a: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กระจาย</a:t>
          </a:r>
          <a:endParaRPr lang="th-TH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3785" y="1785259"/>
        <a:ext cx="5627998" cy="1092835"/>
      </dsp:txXfrm>
    </dsp:sp>
    <dsp:sp modelId="{35BD9AC0-60BB-4E01-9EAD-F651A44DA3DB}">
      <dsp:nvSpPr>
        <dsp:cNvPr id="0" name=""/>
        <dsp:cNvSpPr/>
      </dsp:nvSpPr>
      <dsp:spPr>
        <a:xfrm>
          <a:off x="0" y="4211750"/>
          <a:ext cx="820891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C0242-8503-47A9-9152-2B40E49AB23B}">
      <dsp:nvSpPr>
        <dsp:cNvPr id="0" name=""/>
        <dsp:cNvSpPr/>
      </dsp:nvSpPr>
      <dsp:spPr>
        <a:xfrm>
          <a:off x="1314665" y="3370080"/>
          <a:ext cx="5746238" cy="12110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สนับสนุนวิชาการ</a:t>
          </a:r>
          <a:endParaRPr lang="th-TH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3784" y="3429199"/>
        <a:ext cx="5628000" cy="10928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BC9DA-2343-48BF-A858-B68A0B10908C}">
      <dsp:nvSpPr>
        <dsp:cNvPr id="0" name=""/>
        <dsp:cNvSpPr/>
      </dsp:nvSpPr>
      <dsp:spPr>
        <a:xfrm>
          <a:off x="2138480" y="289298"/>
          <a:ext cx="4027767" cy="125867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2544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 smtClean="0"/>
            <a:t>PP by CUP</a:t>
          </a:r>
          <a:endParaRPr lang="th-TH" sz="3900" b="1" kern="1200" dirty="0"/>
        </a:p>
      </dsp:txBody>
      <dsp:txXfrm>
        <a:off x="2138480" y="289298"/>
        <a:ext cx="4027767" cy="1258677"/>
      </dsp:txXfrm>
    </dsp:sp>
    <dsp:sp modelId="{D404D4F5-5EBF-4053-BC9F-4E5677E4AFA9}">
      <dsp:nvSpPr>
        <dsp:cNvPr id="0" name=""/>
        <dsp:cNvSpPr/>
      </dsp:nvSpPr>
      <dsp:spPr>
        <a:xfrm>
          <a:off x="1970656" y="107489"/>
          <a:ext cx="881074" cy="1321611"/>
        </a:xfrm>
        <a:prstGeom prst="rect">
          <a:avLst/>
        </a:prstGeom>
        <a:gradFill rotWithShape="0">
          <a:gsLst>
            <a:gs pos="0">
              <a:schemeClr val="bg1"/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38B5F06-6D11-4453-9184-B1DE11F1767C}">
      <dsp:nvSpPr>
        <dsp:cNvPr id="0" name=""/>
        <dsp:cNvSpPr/>
      </dsp:nvSpPr>
      <dsp:spPr>
        <a:xfrm>
          <a:off x="2138480" y="1873833"/>
          <a:ext cx="4027767" cy="125867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2544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 smtClean="0"/>
            <a:t>เทศบาล / </a:t>
          </a:r>
          <a:r>
            <a:rPr lang="th-TH" sz="3900" b="1" kern="1200" dirty="0" err="1" smtClean="0"/>
            <a:t>อบต</a:t>
          </a:r>
          <a:r>
            <a:rPr lang="th-TH" sz="3900" b="1" kern="1200" dirty="0" smtClean="0"/>
            <a:t>.</a:t>
          </a:r>
          <a:endParaRPr lang="th-TH" sz="3900" b="1" kern="1200" dirty="0"/>
        </a:p>
      </dsp:txBody>
      <dsp:txXfrm>
        <a:off x="2138480" y="1873833"/>
        <a:ext cx="4027767" cy="1258677"/>
      </dsp:txXfrm>
    </dsp:sp>
    <dsp:sp modelId="{DB0BFE2D-D4EC-47BB-A47A-7A870D2C624B}">
      <dsp:nvSpPr>
        <dsp:cNvPr id="0" name=""/>
        <dsp:cNvSpPr/>
      </dsp:nvSpPr>
      <dsp:spPr>
        <a:xfrm>
          <a:off x="1970656" y="1692024"/>
          <a:ext cx="881074" cy="1321611"/>
        </a:xfrm>
        <a:prstGeom prst="rect">
          <a:avLst/>
        </a:prstGeom>
        <a:gradFill rotWithShape="0">
          <a:gsLst>
            <a:gs pos="0">
              <a:schemeClr val="bg1"/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3B9FAC4-1F9A-451E-8A0E-3838DBDDE810}">
      <dsp:nvSpPr>
        <dsp:cNvPr id="0" name=""/>
        <dsp:cNvSpPr/>
      </dsp:nvSpPr>
      <dsp:spPr>
        <a:xfrm>
          <a:off x="2138480" y="3458368"/>
          <a:ext cx="4027767" cy="125867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2544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1" kern="1200" dirty="0" smtClean="0"/>
            <a:t>ค่าตอบแทนเภสัชกร</a:t>
          </a:r>
          <a:endParaRPr lang="th-TH" sz="3900" b="1" kern="1200" dirty="0"/>
        </a:p>
      </dsp:txBody>
      <dsp:txXfrm>
        <a:off x="2138480" y="3458368"/>
        <a:ext cx="4027767" cy="1258677"/>
      </dsp:txXfrm>
    </dsp:sp>
    <dsp:sp modelId="{BD8481EF-98F3-4973-A540-DCC0CA57394E}">
      <dsp:nvSpPr>
        <dsp:cNvPr id="0" name=""/>
        <dsp:cNvSpPr/>
      </dsp:nvSpPr>
      <dsp:spPr>
        <a:xfrm>
          <a:off x="1970656" y="3276559"/>
          <a:ext cx="881074" cy="1321611"/>
        </a:xfrm>
        <a:prstGeom prst="rect">
          <a:avLst/>
        </a:prstGeom>
        <a:gradFill rotWithShape="0">
          <a:gsLst>
            <a:gs pos="0">
              <a:schemeClr val="bg1"/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5209A-6123-4A4E-B819-D3533CC2DDA7}">
      <dsp:nvSpPr>
        <dsp:cNvPr id="0" name=""/>
        <dsp:cNvSpPr/>
      </dsp:nvSpPr>
      <dsp:spPr>
        <a:xfrm rot="5400000">
          <a:off x="-181598" y="185087"/>
          <a:ext cx="1210658" cy="8474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th-TH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427220"/>
        <a:ext cx="847461" cy="363197"/>
      </dsp:txXfrm>
    </dsp:sp>
    <dsp:sp modelId="{12FCE10D-4670-460B-A17A-B08C4465D4F2}">
      <dsp:nvSpPr>
        <dsp:cNvPr id="0" name=""/>
        <dsp:cNvSpPr/>
      </dsp:nvSpPr>
      <dsp:spPr>
        <a:xfrm rot="5400000">
          <a:off x="4278531" y="-3427582"/>
          <a:ext cx="787341" cy="76494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2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พัฒนาศักยภาพเภสัชกร ด้านปฐมภูมิ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200" kern="1200" dirty="0"/>
        </a:p>
      </dsp:txBody>
      <dsp:txXfrm rot="-5400000">
        <a:off x="847461" y="41923"/>
        <a:ext cx="7611047" cy="710471"/>
      </dsp:txXfrm>
    </dsp:sp>
    <dsp:sp modelId="{0159A0DA-A87E-4661-B19D-EE13AF66E993}">
      <dsp:nvSpPr>
        <dsp:cNvPr id="0" name=""/>
        <dsp:cNvSpPr/>
      </dsp:nvSpPr>
      <dsp:spPr>
        <a:xfrm rot="5400000">
          <a:off x="-181598" y="1248630"/>
          <a:ext cx="1210658" cy="8474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th-TH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1490763"/>
        <a:ext cx="847461" cy="363197"/>
      </dsp:txXfrm>
    </dsp:sp>
    <dsp:sp modelId="{801A9F1A-1743-45BA-81E4-99F6B375E223}">
      <dsp:nvSpPr>
        <dsp:cNvPr id="0" name=""/>
        <dsp:cNvSpPr/>
      </dsp:nvSpPr>
      <dsp:spPr>
        <a:xfrm rot="5400000">
          <a:off x="4278738" y="-2548237"/>
          <a:ext cx="786928" cy="76494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200" kern="120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นโยบายและตัวชี้วัด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200" kern="1200"/>
        </a:p>
      </dsp:txBody>
      <dsp:txXfrm rot="-5400000">
        <a:off x="847462" y="921454"/>
        <a:ext cx="7611067" cy="710098"/>
      </dsp:txXfrm>
    </dsp:sp>
    <dsp:sp modelId="{0B2D8194-C8CA-4951-B4B7-E3BD81971BF3}">
      <dsp:nvSpPr>
        <dsp:cNvPr id="0" name=""/>
        <dsp:cNvSpPr/>
      </dsp:nvSpPr>
      <dsp:spPr>
        <a:xfrm rot="5400000">
          <a:off x="-181598" y="2312172"/>
          <a:ext cx="1210658" cy="8474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th-TH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554305"/>
        <a:ext cx="847461" cy="363197"/>
      </dsp:txXfrm>
    </dsp:sp>
    <dsp:sp modelId="{2F637652-E3BF-4D99-AC62-AB2235630C75}">
      <dsp:nvSpPr>
        <dsp:cNvPr id="0" name=""/>
        <dsp:cNvSpPr/>
      </dsp:nvSpPr>
      <dsp:spPr>
        <a:xfrm rot="5400000">
          <a:off x="4278738" y="-1300703"/>
          <a:ext cx="786928" cy="76494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2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มาตรฐานและเกณฑ์ประเมินที่ชัดเจน เป็นไปได้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1200" kern="1200"/>
        </a:p>
      </dsp:txBody>
      <dsp:txXfrm rot="-5400000">
        <a:off x="847462" y="2168988"/>
        <a:ext cx="7611067" cy="710098"/>
      </dsp:txXfrm>
    </dsp:sp>
    <dsp:sp modelId="{4C79168D-39E0-4CC9-89C6-549EE32B5B7A}">
      <dsp:nvSpPr>
        <dsp:cNvPr id="0" name=""/>
        <dsp:cNvSpPr/>
      </dsp:nvSpPr>
      <dsp:spPr>
        <a:xfrm rot="5400000">
          <a:off x="-181598" y="3375715"/>
          <a:ext cx="1210658" cy="8474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th-TH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617848"/>
        <a:ext cx="847461" cy="363197"/>
      </dsp:txXfrm>
    </dsp:sp>
    <dsp:sp modelId="{177A40B6-FBF2-408E-9459-5C25ACC5F669}">
      <dsp:nvSpPr>
        <dsp:cNvPr id="0" name=""/>
        <dsp:cNvSpPr/>
      </dsp:nvSpPr>
      <dsp:spPr>
        <a:xfrm rot="5400000">
          <a:off x="4278738" y="-237160"/>
          <a:ext cx="786928" cy="76494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ค่าตอบแทน และขวัญกำลังใจ</a:t>
          </a:r>
          <a:endParaRPr lang="th-TH" sz="4000" kern="1200" dirty="0"/>
        </a:p>
      </dsp:txBody>
      <dsp:txXfrm rot="-5400000">
        <a:off x="847462" y="3232531"/>
        <a:ext cx="7611067" cy="710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B069C-243C-40FF-99ED-4A05FF6FA095}" type="datetimeFigureOut">
              <a:rPr lang="th-TH" smtClean="0"/>
              <a:t>29/08/61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53ED2-A4CD-4CF8-BADE-AB7072939F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4636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00194-FF15-4CA1-A78C-0B5D14A38168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2553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53ED2-A4CD-4CF8-BADE-AB7072939F20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145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4ABF-384D-4FD9-B387-474F67842CCC}" type="datetimeFigureOut">
              <a:rPr lang="th-TH" smtClean="0"/>
              <a:pPr/>
              <a:t>29/08/61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25387-1908-42BF-BDCB-669D1BC58BB6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786058"/>
            <a:ext cx="414340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5" name="AutoShape 11" descr="à¸à¸¥à¸à¸²à¸£à¸à¹à¸à¸«à¸²à¸£à¸¹à¸à¸ à¸²à¸à¸ªà¸³à¸«à¸£à¸±à¸ à¸£à¸.à¸ªà¸.à¸à¸´à¸à¸à¸²à¸§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14620"/>
            <a:ext cx="428628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571604" y="4857760"/>
            <a:ext cx="73581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0070C0"/>
                </a:solidFill>
              </a:rPr>
              <a:t>				               </a:t>
            </a:r>
            <a:r>
              <a:rPr lang="th-TH" b="1" dirty="0" err="1" smtClean="0">
                <a:solidFill>
                  <a:schemeClr val="tx2"/>
                </a:solidFill>
              </a:rPr>
              <a:t>ภญ.ลัญ</a:t>
            </a:r>
            <a:r>
              <a:rPr lang="th-TH" b="1" dirty="0" smtClean="0">
                <a:solidFill>
                  <a:schemeClr val="tx2"/>
                </a:solidFill>
              </a:rPr>
              <a:t>ชนา ชัยจันทร์</a:t>
            </a:r>
          </a:p>
          <a:p>
            <a:r>
              <a:rPr lang="th-TH" b="1" dirty="0" smtClean="0">
                <a:solidFill>
                  <a:schemeClr val="tx2"/>
                </a:solidFill>
              </a:rPr>
              <a:t>				                เภสัชกรชำนาญการ</a:t>
            </a:r>
          </a:p>
          <a:p>
            <a:r>
              <a:rPr lang="th-TH" b="1" dirty="0" smtClean="0">
                <a:solidFill>
                  <a:schemeClr val="tx2"/>
                </a:solidFill>
              </a:rPr>
              <a:t>				              โรงพยาบาลหนองคาย</a:t>
            </a:r>
            <a:endParaRPr lang="th-TH" b="1" dirty="0">
              <a:solidFill>
                <a:schemeClr val="tx2"/>
              </a:solidFill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928662" y="571480"/>
            <a:ext cx="7643866" cy="150019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</a:rPr>
              <a:t>งานบริการเภสัชกรรมในหน่วยบริการปฐมภูมิ</a:t>
            </a:r>
          </a:p>
          <a:p>
            <a:pPr algn="ctr"/>
            <a:r>
              <a:rPr lang="th-TH" sz="4000" b="1" dirty="0" smtClean="0">
                <a:solidFill>
                  <a:schemeClr val="bg1"/>
                </a:solidFill>
              </a:rPr>
              <a:t>เครือข่าย รพ.หนองคาย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188640"/>
            <a:ext cx="7128792" cy="86409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ดีต่อใจที่ได้ช่วย.......ช่วย</a:t>
            </a:r>
            <a:r>
              <a:rPr lang="th-TH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ด้ายยย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รูปภาพ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537073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2776"/>
            <a:ext cx="2751956" cy="213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96172"/>
            <a:ext cx="2952328" cy="213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17032"/>
            <a:ext cx="2537073" cy="283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551" y="3717032"/>
            <a:ext cx="2799222" cy="283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7032"/>
            <a:ext cx="2952327" cy="2830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16632"/>
            <a:ext cx="73707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59688"/>
            <a:ext cx="2664296" cy="255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รูปภาพ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916755"/>
            <a:ext cx="2811245" cy="262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6" y="3916754"/>
            <a:ext cx="2654380" cy="262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256457"/>
            <a:ext cx="2736303" cy="255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81" y="3928965"/>
            <a:ext cx="2982479" cy="262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56457"/>
            <a:ext cx="2811245" cy="255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952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000132"/>
          </a:xfr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การคุ้มครองผู้บริโภค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มุมมน 3"/>
          <p:cNvSpPr/>
          <p:nvPr/>
        </p:nvSpPr>
        <p:spPr>
          <a:xfrm>
            <a:off x="107504" y="2236674"/>
            <a:ext cx="2000264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ร่วม 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สสอ.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สสจ.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/เทศบาล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2305966" y="1196752"/>
            <a:ext cx="6661974" cy="4680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PGMP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อนุญาต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ต่ออายุ โรงน้ำดื่ม น้ำแข็ง เขต อ.เมือง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สถานประกอบการณ์นวด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และสปาร์</a:t>
            </a:r>
            <a:endPara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โรงเรียน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มตฐ.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สุขาภิบาลอาหาร นมโรงเรียน </a:t>
            </a:r>
          </a:p>
          <a:p>
            <a:pPr>
              <a:buFont typeface="Arial" pitchFamily="34" charset="0"/>
              <a:buChar char="•"/>
            </a:pP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มตฐ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.สถานที่ผลิตเครื่องสำอาง อาหาร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มตฐ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.สถานที่ผลิตสุขาภิบาลอาหารในร้านอาหาร แผงลอย โมบายยู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นิต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โครงการ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ร้านอาหารต้องลอง  อาหารปลอดภัยใน รพ.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ตามฤดูกาลและกระแส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กระเช้าปีใหม่  สังฆทาน  เม</a:t>
            </a: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จิคสกิน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ยาจุดกันยุง</a:t>
            </a:r>
            <a:endParaRPr lang="th-TH" dirty="0"/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107504" y="6021288"/>
            <a:ext cx="2000264" cy="693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รพ.สต.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252900" y="6021288"/>
            <a:ext cx="5715040" cy="693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ตามเกณฑ์มาตรฐาน ติดดาว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ลูกศรโค้งขวา 2"/>
          <p:cNvSpPr/>
          <p:nvPr/>
        </p:nvSpPr>
        <p:spPr>
          <a:xfrm rot="19922133">
            <a:off x="1304153" y="3435267"/>
            <a:ext cx="805559" cy="661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9" name="ลูกศรโค้งขวา 8"/>
          <p:cNvSpPr/>
          <p:nvPr/>
        </p:nvSpPr>
        <p:spPr>
          <a:xfrm rot="19922133">
            <a:off x="2215717" y="6051958"/>
            <a:ext cx="805559" cy="661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933055"/>
            <a:ext cx="2508020" cy="258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2" y="1340768"/>
            <a:ext cx="2867025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22295"/>
            <a:ext cx="2470309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4513"/>
            <a:ext cx="2873757" cy="258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รูปภาพ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5"/>
            <a:ext cx="2880320" cy="257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รูปภาพ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322295"/>
            <a:ext cx="2880320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1" y="138517"/>
            <a:ext cx="8278813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613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สมุนไพร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1875517002"/>
              </p:ext>
            </p:extLst>
          </p:nvPr>
        </p:nvGraphicFramePr>
        <p:xfrm>
          <a:off x="467544" y="1628800"/>
          <a:ext cx="820891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เภสัชกรรมในเรือนจำ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ตัวแทนเนื้อหา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96468"/>
            <a:ext cx="4032448" cy="2334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รูปภาพ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196468"/>
            <a:ext cx="3744415" cy="254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รูปภาพ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2579"/>
            <a:ext cx="4032448" cy="255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2" y="1522579"/>
            <a:ext cx="3884883" cy="2554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230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งบประมาณ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4242030732"/>
              </p:ext>
            </p:extLst>
          </p:nvPr>
        </p:nvGraphicFramePr>
        <p:xfrm>
          <a:off x="539552" y="1700808"/>
          <a:ext cx="81369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effectLst>
            <a:glow rad="139700">
              <a:schemeClr val="accent4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โอกาสพัฒนา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3393815629"/>
              </p:ext>
            </p:extLst>
          </p:nvPr>
        </p:nvGraphicFramePr>
        <p:xfrm>
          <a:off x="251520" y="1700808"/>
          <a:ext cx="8496944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6026"/>
            <a:ext cx="8184485" cy="608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คำบรรยายภาพแบบสี่เหลี่ยมมุมมน 3"/>
          <p:cNvSpPr/>
          <p:nvPr/>
        </p:nvSpPr>
        <p:spPr>
          <a:xfrm>
            <a:off x="2483768" y="226026"/>
            <a:ext cx="3672408" cy="970726"/>
          </a:xfrm>
          <a:prstGeom prst="wedgeRoundRectCallout">
            <a:avLst>
              <a:gd name="adj1" fmla="val -11283"/>
              <a:gd name="adj2" fmla="val 85727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ขอบคุณที่ทำให้รู้สึกมีคุณค่า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4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5"/>
            <a:ext cx="8136904" cy="348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467544" y="116632"/>
            <a:ext cx="81369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บ้านของเรา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8136904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5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BCD96A33-C51D-4613-A99E-F8C4156A1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14687"/>
            <a:ext cx="720080" cy="72008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1A256183-5CDF-46B0-A547-8181EEAD3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altLang="ko-K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맑은 고딕" pitchFamily="50" charset="-127"/>
                <a:cs typeface="TH SarabunPSK" pitchFamily="34" charset="-34"/>
              </a:rPr>
              <a:t>ข้อมูล</a:t>
            </a:r>
            <a:r>
              <a:rPr lang="th-TH" altLang="ko-K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맑은 고딕" pitchFamily="50" charset="-127"/>
                <a:cs typeface="TH SarabunPSK" pitchFamily="34" charset="-34"/>
              </a:rPr>
              <a:t>ทั่วไป </a:t>
            </a:r>
            <a:r>
              <a:rPr lang="en-US" altLang="ko-K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맑은 고딕" pitchFamily="50" charset="-127"/>
                <a:cs typeface="TH SarabunPSK" pitchFamily="34" charset="-34"/>
              </a:rPr>
              <a:t>: PCC</a:t>
            </a:r>
            <a:endParaRPr lang="th-TH" altLang="ko-K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ea typeface="맑은 고딕" pitchFamily="50" charset="-127"/>
              <a:cs typeface="TH SarabunPSK" pitchFamily="34" charset="-34"/>
            </a:endParaRPr>
          </a:p>
        </p:txBody>
      </p:sp>
      <p:grpSp>
        <p:nvGrpSpPr>
          <p:cNvPr id="2" name="กลุ่ม 22">
            <a:extLst>
              <a:ext uri="{FF2B5EF4-FFF2-40B4-BE49-F238E27FC236}">
                <a16:creationId xmlns:a16="http://schemas.microsoft.com/office/drawing/2014/main" xmlns="" id="{DBDBBA80-71E1-490B-8A13-84DD9BD0FF97}"/>
              </a:ext>
            </a:extLst>
          </p:cNvPr>
          <p:cNvGrpSpPr/>
          <p:nvPr/>
        </p:nvGrpSpPr>
        <p:grpSpPr>
          <a:xfrm>
            <a:off x="251520" y="1467694"/>
            <a:ext cx="3024336" cy="1711157"/>
            <a:chOff x="241517" y="1513999"/>
            <a:chExt cx="3024336" cy="1711157"/>
          </a:xfrm>
        </p:grpSpPr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xmlns="" id="{634F65A3-2A88-4244-A80C-0F42A1A27A8A}"/>
                </a:ext>
              </a:extLst>
            </p:cNvPr>
            <p:cNvSpPr/>
            <p:nvPr/>
          </p:nvSpPr>
          <p:spPr>
            <a:xfrm>
              <a:off x="241517" y="2701936"/>
              <a:ext cx="30243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ประชากร </a:t>
              </a:r>
              <a:r>
                <a:rPr lang="en-US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25,662</a:t>
              </a:r>
              <a:r>
                <a:rPr lang="th-TH" sz="28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คน</a:t>
              </a:r>
            </a:p>
          </p:txBody>
        </p:sp>
        <p:pic>
          <p:nvPicPr>
            <p:cNvPr id="11" name="รูปภาพ 10">
              <a:extLst>
                <a:ext uri="{FF2B5EF4-FFF2-40B4-BE49-F238E27FC236}">
                  <a16:creationId xmlns:a16="http://schemas.microsoft.com/office/drawing/2014/main" xmlns="" id="{B8D35A4E-FAA3-420F-9356-E1A09E2F6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591" y="1513999"/>
              <a:ext cx="1550162" cy="1068796"/>
            </a:xfrm>
            <a:prstGeom prst="rect">
              <a:avLst/>
            </a:prstGeom>
          </p:spPr>
        </p:pic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xmlns="" id="{C432CDCE-FE66-40E0-8663-632821CDCBFF}"/>
                </a:ext>
              </a:extLst>
            </p:cNvPr>
            <p:cNvCxnSpPr>
              <a:cxnSpLocks/>
            </p:cNvCxnSpPr>
            <p:nvPr/>
          </p:nvCxnSpPr>
          <p:spPr>
            <a:xfrm>
              <a:off x="628567" y="2708920"/>
              <a:ext cx="192720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กลุ่ม 23">
            <a:extLst>
              <a:ext uri="{FF2B5EF4-FFF2-40B4-BE49-F238E27FC236}">
                <a16:creationId xmlns:a16="http://schemas.microsoft.com/office/drawing/2014/main" xmlns="" id="{AA66E8D6-FF2F-4EA0-B206-37FC8A473382}"/>
              </a:ext>
            </a:extLst>
          </p:cNvPr>
          <p:cNvGrpSpPr/>
          <p:nvPr/>
        </p:nvGrpSpPr>
        <p:grpSpPr>
          <a:xfrm>
            <a:off x="3116167" y="1467694"/>
            <a:ext cx="3328041" cy="1475586"/>
            <a:chOff x="2967690" y="1467694"/>
            <a:chExt cx="3328041" cy="1475586"/>
          </a:xfrm>
        </p:grpSpPr>
        <p:pic>
          <p:nvPicPr>
            <p:cNvPr id="16" name="รูปภาพ 15">
              <a:extLst>
                <a:ext uri="{FF2B5EF4-FFF2-40B4-BE49-F238E27FC236}">
                  <a16:creationId xmlns:a16="http://schemas.microsoft.com/office/drawing/2014/main" xmlns="" id="{63972625-B779-45A0-A6C0-EABE21804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690" y="1467694"/>
              <a:ext cx="975902" cy="1475586"/>
            </a:xfrm>
            <a:prstGeom prst="rect">
              <a:avLst/>
            </a:prstGeom>
          </p:spPr>
        </p:pic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xmlns="" id="{876DE0B3-37E5-492D-BB8A-423FE8CC7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95936" y="1556792"/>
              <a:ext cx="0" cy="129489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xmlns="" id="{BC129A6D-3B0B-4746-8650-7F2F444C2D69}"/>
                </a:ext>
              </a:extLst>
            </p:cNvPr>
            <p:cNvSpPr/>
            <p:nvPr/>
          </p:nvSpPr>
          <p:spPr>
            <a:xfrm>
              <a:off x="4145763" y="2020692"/>
              <a:ext cx="21499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</a:t>
              </a:r>
              <a:r>
                <a:rPr lang="en-GB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5,982</a:t>
              </a:r>
              <a:r>
                <a:rPr lang="th-TH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หลังคาเรือน   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</a:p>
          </p:txBody>
        </p:sp>
      </p:grpSp>
      <p:grpSp>
        <p:nvGrpSpPr>
          <p:cNvPr id="6" name="กลุ่ม 25">
            <a:extLst>
              <a:ext uri="{FF2B5EF4-FFF2-40B4-BE49-F238E27FC236}">
                <a16:creationId xmlns:a16="http://schemas.microsoft.com/office/drawing/2014/main" xmlns="" id="{4E68E19B-BCDD-46F6-AA37-C766874D1D98}"/>
              </a:ext>
            </a:extLst>
          </p:cNvPr>
          <p:cNvGrpSpPr/>
          <p:nvPr/>
        </p:nvGrpSpPr>
        <p:grpSpPr>
          <a:xfrm>
            <a:off x="3171742" y="3630896"/>
            <a:ext cx="4064553" cy="1224135"/>
            <a:chOff x="539553" y="3540317"/>
            <a:chExt cx="3600400" cy="1224135"/>
          </a:xfrm>
        </p:grpSpPr>
        <p:pic>
          <p:nvPicPr>
            <p:cNvPr id="4100" name="Picture 4" descr="http://webgraphic-template.com/wp-content/uploads/2015/09/School5-300x300.jpg">
              <a:extLst>
                <a:ext uri="{FF2B5EF4-FFF2-40B4-BE49-F238E27FC236}">
                  <a16:creationId xmlns:a16="http://schemas.microsoft.com/office/drawing/2014/main" xmlns="" id="{A4ADC4AF-CEA4-48BF-8E89-3A98A83A5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3540317"/>
              <a:ext cx="1224135" cy="122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xmlns="" id="{C33D97D2-1232-4162-8248-6BC699C6E2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704" y="3540317"/>
              <a:ext cx="0" cy="1210431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สี่เหลี่ยมผืนผ้า 28">
              <a:extLst>
                <a:ext uri="{FF2B5EF4-FFF2-40B4-BE49-F238E27FC236}">
                  <a16:creationId xmlns:a16="http://schemas.microsoft.com/office/drawing/2014/main" xmlns="" id="{60660DD3-15B3-43AA-BF79-8B8ECA63D4F2}"/>
                </a:ext>
              </a:extLst>
            </p:cNvPr>
            <p:cNvSpPr/>
            <p:nvPr/>
          </p:nvSpPr>
          <p:spPr>
            <a:xfrm>
              <a:off x="2051721" y="3698430"/>
              <a:ext cx="20882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โรงเรียน 14 แห่ง 	</a:t>
              </a:r>
            </a:p>
          </p:txBody>
        </p:sp>
      </p:grp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xmlns="" id="{103FD5A9-B98D-4BB6-8C22-E137F408C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17" y="956934"/>
            <a:ext cx="2299795" cy="1705681"/>
          </a:xfrm>
          <a:prstGeom prst="rect">
            <a:avLst/>
          </a:prstGeom>
        </p:spPr>
      </p:pic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xmlns="" id="{011D33DF-A2F9-426F-8435-F1BAFAF29AF9}"/>
              </a:ext>
            </a:extLst>
          </p:cNvPr>
          <p:cNvSpPr/>
          <p:nvPr/>
        </p:nvSpPr>
        <p:spPr>
          <a:xfrm>
            <a:off x="6527661" y="2216126"/>
            <a:ext cx="2100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พื้นที่รับผิดชอบ </a:t>
            </a:r>
          </a:p>
          <a:p>
            <a:pPr algn="ctr"/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4" name="ตัวเชื่อมต่อตรง 33">
            <a:extLst>
              <a:ext uri="{FF2B5EF4-FFF2-40B4-BE49-F238E27FC236}">
                <a16:creationId xmlns:a16="http://schemas.microsoft.com/office/drawing/2014/main" xmlns="" id="{E67BC0A2-3480-47C3-BFCA-955710DA5D50}"/>
              </a:ext>
            </a:extLst>
          </p:cNvPr>
          <p:cNvCxnSpPr>
            <a:cxnSpLocks/>
          </p:cNvCxnSpPr>
          <p:nvPr/>
        </p:nvCxnSpPr>
        <p:spPr>
          <a:xfrm>
            <a:off x="6661611" y="2223110"/>
            <a:ext cx="192720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xmlns="" id="{92BF6B4C-1F0C-4F27-A880-034FA0156F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0" y="3598038"/>
            <a:ext cx="1351585" cy="1164158"/>
          </a:xfrm>
          <a:prstGeom prst="rect">
            <a:avLst/>
          </a:prstGeom>
        </p:spPr>
      </p:pic>
      <p:cxnSp>
        <p:nvCxnSpPr>
          <p:cNvPr id="37" name="ตัวเชื่อมต่อตรง 36">
            <a:extLst>
              <a:ext uri="{FF2B5EF4-FFF2-40B4-BE49-F238E27FC236}">
                <a16:creationId xmlns:a16="http://schemas.microsoft.com/office/drawing/2014/main" xmlns="" id="{C39ED363-D9EA-4A97-BFBD-823B4EC94272}"/>
              </a:ext>
            </a:extLst>
          </p:cNvPr>
          <p:cNvCxnSpPr>
            <a:cxnSpLocks/>
          </p:cNvCxnSpPr>
          <p:nvPr/>
        </p:nvCxnSpPr>
        <p:spPr>
          <a:xfrm flipV="1">
            <a:off x="1757393" y="3704902"/>
            <a:ext cx="0" cy="121043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xmlns="" id="{44C1D3E6-49E2-4639-A865-9F4DCEF13956}"/>
              </a:ext>
            </a:extLst>
          </p:cNvPr>
          <p:cNvSpPr/>
          <p:nvPr/>
        </p:nvSpPr>
        <p:spPr>
          <a:xfrm>
            <a:off x="1785687" y="3985556"/>
            <a:ext cx="1707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วัด  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แห่ง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xmlns="" id="{7497CB94-117D-48EF-9868-30112B5456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87" y="2924944"/>
            <a:ext cx="1647825" cy="1276350"/>
          </a:xfrm>
          <a:prstGeom prst="rect">
            <a:avLst/>
          </a:prstGeom>
        </p:spPr>
      </p:pic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xmlns="" id="{4899BD38-2599-40C8-A845-75383B64880B}"/>
              </a:ext>
            </a:extLst>
          </p:cNvPr>
          <p:cNvSpPr/>
          <p:nvPr/>
        </p:nvSpPr>
        <p:spPr>
          <a:xfrm>
            <a:off x="6950437" y="4419005"/>
            <a:ext cx="21008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ระยะทางห่างจาก</a:t>
            </a:r>
          </a:p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รพ.หนองคาย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กิโลเมตร.</a:t>
            </a:r>
          </a:p>
        </p:txBody>
      </p:sp>
      <p:cxnSp>
        <p:nvCxnSpPr>
          <p:cNvPr id="42" name="ตัวเชื่อมต่อตรง 41">
            <a:extLst>
              <a:ext uri="{FF2B5EF4-FFF2-40B4-BE49-F238E27FC236}">
                <a16:creationId xmlns:a16="http://schemas.microsoft.com/office/drawing/2014/main" xmlns="" id="{0926BA5A-FD20-4899-8B50-78C0EBFEE161}"/>
              </a:ext>
            </a:extLst>
          </p:cNvPr>
          <p:cNvCxnSpPr>
            <a:cxnSpLocks/>
          </p:cNvCxnSpPr>
          <p:nvPr/>
        </p:nvCxnSpPr>
        <p:spPr>
          <a:xfrm>
            <a:off x="7139878" y="4370275"/>
            <a:ext cx="192720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กลุ่ม 42">
            <a:extLst>
              <a:ext uri="{FF2B5EF4-FFF2-40B4-BE49-F238E27FC236}">
                <a16:creationId xmlns:a16="http://schemas.microsoft.com/office/drawing/2014/main" xmlns="" id="{897CAEAC-B4BF-4312-BE6D-3E408505018F}"/>
              </a:ext>
            </a:extLst>
          </p:cNvPr>
          <p:cNvGrpSpPr/>
          <p:nvPr/>
        </p:nvGrpSpPr>
        <p:grpSpPr>
          <a:xfrm>
            <a:off x="1835696" y="4939802"/>
            <a:ext cx="6912768" cy="1613866"/>
            <a:chOff x="1785687" y="4957614"/>
            <a:chExt cx="6912768" cy="1613866"/>
          </a:xfrm>
        </p:grpSpPr>
        <p:pic>
          <p:nvPicPr>
            <p:cNvPr id="40" name="รูปภาพ 39">
              <a:extLst>
                <a:ext uri="{FF2B5EF4-FFF2-40B4-BE49-F238E27FC236}">
                  <a16:creationId xmlns:a16="http://schemas.microsoft.com/office/drawing/2014/main" xmlns="" id="{3A6C6B0E-35CF-4787-AE00-635F93E96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687" y="4957614"/>
              <a:ext cx="2508553" cy="1613866"/>
            </a:xfrm>
            <a:prstGeom prst="rect">
              <a:avLst/>
            </a:prstGeom>
          </p:spPr>
        </p:pic>
        <p:sp>
          <p:nvSpPr>
            <p:cNvPr id="46" name="AutoShape 6">
              <a:extLst>
                <a:ext uri="{FF2B5EF4-FFF2-40B4-BE49-F238E27FC236}">
                  <a16:creationId xmlns:a16="http://schemas.microsoft.com/office/drawing/2014/main" xmlns="" id="{4E5C1AE1-03F2-4C60-920F-8EB6406C4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689" y="5391028"/>
              <a:ext cx="3739766" cy="1044611"/>
            </a:xfrm>
            <a:prstGeom prst="wedgeRoundRectCallout">
              <a:avLst>
                <a:gd name="adj1" fmla="val -114046"/>
                <a:gd name="adj2" fmla="val -36822"/>
                <a:gd name="adj3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สถานที่ตั้ง หมู่ที่ 5 ตำบลโพธิ์ชัย </a:t>
              </a:r>
            </a:p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    </a:t>
              </a:r>
              <a:r>
                <a:rPr lang="th-TH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อำเภอ</a:t>
              </a:r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เมือง จังหวัดหนองคาย</a:t>
              </a:r>
            </a:p>
          </p:txBody>
        </p:sp>
      </p:grpSp>
      <p:sp>
        <p:nvSpPr>
          <p:cNvPr id="48" name="วงรี 47">
            <a:extLst>
              <a:ext uri="{FF2B5EF4-FFF2-40B4-BE49-F238E27FC236}">
                <a16:creationId xmlns:a16="http://schemas.microsoft.com/office/drawing/2014/main" xmlns="" id="{C9BEC518-81BC-4F13-AF43-562A7090F94B}"/>
              </a:ext>
            </a:extLst>
          </p:cNvPr>
          <p:cNvSpPr/>
          <p:nvPr/>
        </p:nvSpPr>
        <p:spPr>
          <a:xfrm>
            <a:off x="3081503" y="5602273"/>
            <a:ext cx="142875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3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xmlns="" id="{E69769E0-3D3D-4937-ACDB-4389709362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166474"/>
              </p:ext>
            </p:extLst>
          </p:nvPr>
        </p:nvGraphicFramePr>
        <p:xfrm>
          <a:off x="251520" y="1660212"/>
          <a:ext cx="4680520" cy="457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1213630877"/>
                    </a:ext>
                  </a:extLst>
                </a:gridCol>
              </a:tblGrid>
              <a:tr h="457710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ตำแหน่ง</a:t>
                      </a:r>
                      <a:endParaRPr lang="en-US" sz="2400" b="1" dirty="0"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จำนวน (คน)</a:t>
                      </a:r>
                      <a:endParaRPr lang="en-US" sz="2400" b="1" dirty="0"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710"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cs typeface="+mn-cs"/>
                        </a:rPr>
                        <a:t>ทีม 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cs typeface="+mn-cs"/>
                        </a:rPr>
                        <a:t>ทีม 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bg1"/>
                          </a:solidFill>
                          <a:cs typeface="+mn-cs"/>
                        </a:rPr>
                        <a:t>ทีม 3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5443517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cs typeface="+mn-cs"/>
                        </a:rPr>
                        <a:t>แพทย์</a:t>
                      </a:r>
                      <a:r>
                        <a:rPr lang="en-US" sz="2400" b="1" dirty="0">
                          <a:cs typeface="+mn-cs"/>
                        </a:rPr>
                        <a:t> 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cs typeface="+mn-cs"/>
                        </a:rPr>
                        <a:t>พยาบาลวิชาชีพ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6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+mn-cs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+mn-cs"/>
                        </a:rPr>
                        <a:t>4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cs typeface="+mn-cs"/>
                        </a:rPr>
                        <a:t>นักวิชาการสาธารณสุข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3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3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3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cs typeface="+mn-cs"/>
                        </a:rPr>
                        <a:t>บุคลากรอื่นๆ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+mn-cs"/>
                        </a:rPr>
                        <a:t>2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cs typeface="+mn-cs"/>
                        </a:rPr>
                        <a:t>2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 err="1" smtClean="0">
                          <a:solidFill>
                            <a:schemeClr val="tx2"/>
                          </a:solidFill>
                          <a:cs typeface="+mn-cs"/>
                        </a:rPr>
                        <a:t>ทันตแพทย์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cs typeface="+mn-cs"/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2138072908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2"/>
                          </a:solidFill>
                          <a:cs typeface="+mn-cs"/>
                        </a:rPr>
                        <a:t>เภสัชกร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1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70C0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3868006977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2"/>
                          </a:solidFill>
                          <a:cs typeface="+mn-cs"/>
                        </a:rPr>
                        <a:t>กายภาพบำบัด</a:t>
                      </a:r>
                      <a:endParaRPr lang="th-TH" sz="2400" b="1" dirty="0">
                        <a:solidFill>
                          <a:schemeClr val="tx2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1</a:t>
                      </a:r>
                      <a:endParaRPr lang="th-TH" sz="2400" b="1" dirty="0"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 dirty="0"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659278617"/>
                  </a:ext>
                </a:extLst>
              </a:tr>
              <a:tr h="457710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2"/>
                          </a:solidFill>
                          <a:cs typeface="+mn-cs"/>
                        </a:rPr>
                        <a:t>แพทย์แผนไทย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cs typeface="+mn-cs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+mn-cs"/>
                      </a:endParaRPr>
                    </a:p>
                  </a:txBody>
                  <a:tcPr marL="55272" marR="55272" marT="21685" marB="21685" anchor="ctr"/>
                </a:tc>
                <a:extLst>
                  <a:ext uri="{0D108BD9-81ED-4DB2-BD59-A6C34878D82A}">
                    <a16:rowId xmlns:a16="http://schemas.microsoft.com/office/drawing/2014/main" xmlns="" val="1283813896"/>
                  </a:ext>
                </a:extLst>
              </a:tr>
            </a:tbl>
          </a:graphicData>
        </a:graphic>
      </p:graphicFrame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700523B5-6FE5-45E6-9E27-56DA4CA33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1796"/>
            <a:ext cx="9114035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algn="ctr">
              <a:defRPr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Sadayu Allcaps" panose="02000000000000000000" pitchFamily="2" charset="-34"/>
                <a:ea typeface="맑은 고딕" pitchFamily="50" charset="-127"/>
                <a:cs typeface="JS Sadayu Allcaps" panose="02000000000000000000" pitchFamily="2" charset="-34"/>
              </a:defRPr>
            </a:lvl1pPr>
          </a:lstStyle>
          <a:p>
            <a:r>
              <a:rPr lang="th-TH" altLang="ko-KR" b="1" dirty="0">
                <a:latin typeface="TH SarabunPSK" pitchFamily="34" charset="-34"/>
                <a:cs typeface="TH SarabunPSK" pitchFamily="34" charset="-34"/>
              </a:rPr>
              <a:t>ทีมหมอครอบครัว (</a:t>
            </a:r>
            <a:r>
              <a:rPr lang="en-US" altLang="ko-KR" b="1" dirty="0">
                <a:latin typeface="TH SarabunPSK" pitchFamily="34" charset="-34"/>
                <a:cs typeface="TH SarabunPSK" pitchFamily="34" charset="-34"/>
              </a:rPr>
              <a:t>FCT</a:t>
            </a:r>
            <a:r>
              <a:rPr lang="th-TH" altLang="ko-KR" b="1" dirty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89560C44-408E-4072-8938-BD0B1D67F8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/>
          <a:stretch/>
        </p:blipFill>
        <p:spPr>
          <a:xfrm>
            <a:off x="5004048" y="4592176"/>
            <a:ext cx="2304256" cy="1683304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xmlns="" id="{5AA3F93E-4A94-40BD-BFDF-A8454A8BADAD}"/>
              </a:ext>
            </a:extLst>
          </p:cNvPr>
          <p:cNvSpPr txBox="1"/>
          <p:nvPr/>
        </p:nvSpPr>
        <p:spPr>
          <a:xfrm>
            <a:off x="6084167" y="1896766"/>
            <a:ext cx="86312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FCT 1</a:t>
            </a:r>
            <a:endParaRPr lang="th-TH" sz="2400" dirty="0"/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xmlns="" id="{58DDD95E-5938-432B-B176-6351BBB3EE5C}"/>
              </a:ext>
            </a:extLst>
          </p:cNvPr>
          <p:cNvSpPr txBox="1"/>
          <p:nvPr/>
        </p:nvSpPr>
        <p:spPr>
          <a:xfrm>
            <a:off x="7236296" y="1516197"/>
            <a:ext cx="155844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dirty="0"/>
              <a:t>10 หมู่บ้าน</a:t>
            </a:r>
          </a:p>
          <a:p>
            <a:r>
              <a:rPr lang="en-US" sz="2000" dirty="0">
                <a:latin typeface="TH SarabunPSK" panose="020B0500040200020003" pitchFamily="34" charset="-34"/>
              </a:rPr>
              <a:t>2,</a:t>
            </a:r>
            <a:r>
              <a:rPr lang="th-TH" sz="2000" dirty="0">
                <a:latin typeface="TH SarabunPSK" panose="020B0500040200020003" pitchFamily="34" charset="-34"/>
              </a:rPr>
              <a:t>223 </a:t>
            </a:r>
            <a:r>
              <a:rPr lang="th-TH" sz="2000" dirty="0"/>
              <a:t>หลังคาเรือน</a:t>
            </a:r>
          </a:p>
          <a:p>
            <a:r>
              <a:rPr lang="th-TH" sz="2000" dirty="0"/>
              <a:t>ประชากร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092 คน</a:t>
            </a:r>
            <a:endParaRPr lang="th-TH" sz="2000" dirty="0"/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xmlns="" id="{FE604CA1-F7A6-4182-B1C7-7213B34D85E2}"/>
              </a:ext>
            </a:extLst>
          </p:cNvPr>
          <p:cNvSpPr txBox="1"/>
          <p:nvPr/>
        </p:nvSpPr>
        <p:spPr>
          <a:xfrm>
            <a:off x="4971999" y="2793177"/>
            <a:ext cx="75212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PCC</a:t>
            </a:r>
            <a:endParaRPr lang="th-TH" dirty="0"/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xmlns="" id="{4A1004B3-0F66-422F-8669-11D074AFCD3C}"/>
              </a:ext>
            </a:extLst>
          </p:cNvPr>
          <p:cNvSpPr txBox="1"/>
          <p:nvPr/>
        </p:nvSpPr>
        <p:spPr>
          <a:xfrm>
            <a:off x="6102881" y="2861821"/>
            <a:ext cx="8631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FCT 2</a:t>
            </a:r>
            <a:endParaRPr lang="th-TH" sz="2400" dirty="0"/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xmlns="" id="{71E917DE-B95B-41EC-98C0-D937DDD37619}"/>
              </a:ext>
            </a:extLst>
          </p:cNvPr>
          <p:cNvSpPr txBox="1"/>
          <p:nvPr/>
        </p:nvSpPr>
        <p:spPr>
          <a:xfrm>
            <a:off x="6084168" y="3892461"/>
            <a:ext cx="86312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FCT 3</a:t>
            </a:r>
            <a:endParaRPr lang="th-TH" sz="2400" dirty="0"/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xmlns="" id="{B58C4EE2-98B1-40D3-B6E4-B0C9F941CBBA}"/>
              </a:ext>
            </a:extLst>
          </p:cNvPr>
          <p:cNvSpPr txBox="1"/>
          <p:nvPr/>
        </p:nvSpPr>
        <p:spPr>
          <a:xfrm>
            <a:off x="7262032" y="2651102"/>
            <a:ext cx="155844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dirty="0"/>
              <a:t>2 หมู่บ้าน</a:t>
            </a:r>
          </a:p>
          <a:p>
            <a:r>
              <a:rPr lang="th-TH" sz="2000" dirty="0"/>
              <a:t>1</a:t>
            </a:r>
            <a:r>
              <a:rPr lang="en-US" sz="2000" dirty="0">
                <a:latin typeface="TH SarabunPSK" panose="020B0500040200020003" pitchFamily="34" charset="-34"/>
              </a:rPr>
              <a:t>,</a:t>
            </a:r>
            <a:r>
              <a:rPr lang="th-TH" sz="2000" dirty="0"/>
              <a:t>914 หลังคาเรือน</a:t>
            </a:r>
          </a:p>
          <a:p>
            <a:r>
              <a:rPr lang="th-TH" sz="2000" dirty="0"/>
              <a:t>ประชากร </a:t>
            </a:r>
            <a:r>
              <a:rPr lang="en-US" sz="2000" dirty="0">
                <a:latin typeface="TH SarabunPSK" panose="020B0500040200020003" pitchFamily="34" charset="-34"/>
              </a:rPr>
              <a:t>8,</a:t>
            </a:r>
            <a:r>
              <a:rPr lang="th-TH" sz="2000" dirty="0">
                <a:latin typeface="TH SarabunPSK" panose="020B0500040200020003" pitchFamily="34" charset="-34"/>
              </a:rPr>
              <a:t>118 คน</a:t>
            </a:r>
            <a:endParaRPr lang="th-TH" sz="2000" dirty="0"/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xmlns="" id="{FBCF47CE-224E-4D28-B897-A268A6754D50}"/>
              </a:ext>
            </a:extLst>
          </p:cNvPr>
          <p:cNvSpPr txBox="1"/>
          <p:nvPr/>
        </p:nvSpPr>
        <p:spPr>
          <a:xfrm>
            <a:off x="7262032" y="3811021"/>
            <a:ext cx="1588897" cy="10156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dirty="0"/>
              <a:t>7 หมู่บ้าน</a:t>
            </a:r>
          </a:p>
          <a:p>
            <a:r>
              <a:rPr lang="th-TH" sz="2000" dirty="0"/>
              <a:t>1</a:t>
            </a:r>
            <a:r>
              <a:rPr lang="en-US" sz="2000" dirty="0">
                <a:latin typeface="TH SarabunPSK" panose="020B0500040200020003" pitchFamily="34" charset="-34"/>
              </a:rPr>
              <a:t>,</a:t>
            </a:r>
            <a:r>
              <a:rPr lang="th-TH" sz="2000" dirty="0"/>
              <a:t>845 หลังคาเรือน</a:t>
            </a:r>
          </a:p>
          <a:p>
            <a:r>
              <a:rPr lang="th-TH" sz="2000" dirty="0"/>
              <a:t>ประชากร </a:t>
            </a:r>
            <a:r>
              <a:rPr lang="th-TH" sz="2000" dirty="0">
                <a:latin typeface="TH SarabunPSK" panose="020B0500040200020003" pitchFamily="34" charset="-34"/>
              </a:rPr>
              <a:t>8</a:t>
            </a:r>
            <a:r>
              <a:rPr lang="en-US" sz="2000" dirty="0">
                <a:latin typeface="TH SarabunPSK" panose="020B0500040200020003" pitchFamily="34" charset="-34"/>
              </a:rPr>
              <a:t>,</a:t>
            </a:r>
            <a:r>
              <a:rPr lang="th-TH" sz="2000" dirty="0">
                <a:latin typeface="TH SarabunPSK" panose="020B0500040200020003" pitchFamily="34" charset="-34"/>
              </a:rPr>
              <a:t>452 คน</a:t>
            </a:r>
            <a:endParaRPr lang="th-TH" sz="2000" dirty="0"/>
          </a:p>
        </p:txBody>
      </p:sp>
      <p:cxnSp>
        <p:nvCxnSpPr>
          <p:cNvPr id="23" name="ตัวเชื่อมต่อตรง 22">
            <a:extLst>
              <a:ext uri="{FF2B5EF4-FFF2-40B4-BE49-F238E27FC236}">
                <a16:creationId xmlns:a16="http://schemas.microsoft.com/office/drawing/2014/main" xmlns="" id="{FD3E3891-345D-46C6-98F9-6D2ACE497E2D}"/>
              </a:ext>
            </a:extLst>
          </p:cNvPr>
          <p:cNvCxnSpPr>
            <a:cxnSpLocks/>
          </p:cNvCxnSpPr>
          <p:nvPr/>
        </p:nvCxnSpPr>
        <p:spPr>
          <a:xfrm flipH="1">
            <a:off x="5940152" y="2077403"/>
            <a:ext cx="1730" cy="210309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>
            <a:extLst>
              <a:ext uri="{FF2B5EF4-FFF2-40B4-BE49-F238E27FC236}">
                <a16:creationId xmlns:a16="http://schemas.microsoft.com/office/drawing/2014/main" xmlns="" id="{A813EB74-EF72-4A67-BE92-B8BB8A9E9B92}"/>
              </a:ext>
            </a:extLst>
          </p:cNvPr>
          <p:cNvCxnSpPr>
            <a:cxnSpLocks/>
          </p:cNvCxnSpPr>
          <p:nvPr/>
        </p:nvCxnSpPr>
        <p:spPr>
          <a:xfrm>
            <a:off x="5940152" y="4180076"/>
            <a:ext cx="1600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>
            <a:extLst>
              <a:ext uri="{FF2B5EF4-FFF2-40B4-BE49-F238E27FC236}">
                <a16:creationId xmlns:a16="http://schemas.microsoft.com/office/drawing/2014/main" xmlns="" id="{222A9F2D-FF7C-47FA-BD96-B15D4F1D132E}"/>
              </a:ext>
            </a:extLst>
          </p:cNvPr>
          <p:cNvCxnSpPr>
            <a:cxnSpLocks/>
          </p:cNvCxnSpPr>
          <p:nvPr/>
        </p:nvCxnSpPr>
        <p:spPr>
          <a:xfrm>
            <a:off x="5954447" y="3100373"/>
            <a:ext cx="1600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>
            <a:extLst>
              <a:ext uri="{FF2B5EF4-FFF2-40B4-BE49-F238E27FC236}">
                <a16:creationId xmlns:a16="http://schemas.microsoft.com/office/drawing/2014/main" xmlns="" id="{32A217F3-7832-46DC-B49E-2D8AC393B7EC}"/>
              </a:ext>
            </a:extLst>
          </p:cNvPr>
          <p:cNvCxnSpPr>
            <a:cxnSpLocks/>
          </p:cNvCxnSpPr>
          <p:nvPr/>
        </p:nvCxnSpPr>
        <p:spPr>
          <a:xfrm>
            <a:off x="5940152" y="2077403"/>
            <a:ext cx="16004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>
            <a:extLst>
              <a:ext uri="{FF2B5EF4-FFF2-40B4-BE49-F238E27FC236}">
                <a16:creationId xmlns:a16="http://schemas.microsoft.com/office/drawing/2014/main" xmlns="" id="{F7E1A172-0327-4998-BD3D-15DE1CE48AB3}"/>
              </a:ext>
            </a:extLst>
          </p:cNvPr>
          <p:cNvCxnSpPr>
            <a:cxnSpLocks/>
          </p:cNvCxnSpPr>
          <p:nvPr/>
        </p:nvCxnSpPr>
        <p:spPr>
          <a:xfrm>
            <a:off x="5724128" y="3098148"/>
            <a:ext cx="24167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1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457200" y="1214422"/>
          <a:ext cx="8229600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ตัวเชื่อมต่อตรง 6"/>
          <p:cNvCxnSpPr/>
          <p:nvPr/>
        </p:nvCxnSpPr>
        <p:spPr>
          <a:xfrm rot="5400000">
            <a:off x="4429124" y="2285992"/>
            <a:ext cx="2857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2786050" y="2428868"/>
            <a:ext cx="3786214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1928794" y="4214818"/>
            <a:ext cx="542928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rot="5400000">
            <a:off x="2643174" y="2571744"/>
            <a:ext cx="2857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 rot="5400000">
            <a:off x="6430182" y="2570950"/>
            <a:ext cx="2857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 rot="5400000">
            <a:off x="1750199" y="4393413"/>
            <a:ext cx="35719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 rot="5400000">
            <a:off x="7180281" y="4392619"/>
            <a:ext cx="35719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 rot="5400000">
            <a:off x="4251323" y="4392619"/>
            <a:ext cx="35719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2786050" y="3857628"/>
            <a:ext cx="378621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 rot="5400000">
            <a:off x="2643968" y="3713958"/>
            <a:ext cx="2857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 rot="5400000">
            <a:off x="6430182" y="3713958"/>
            <a:ext cx="285752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 rot="5400000">
            <a:off x="4394199" y="4035429"/>
            <a:ext cx="35719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สี่เหลี่ยมมุมมน 25"/>
          <p:cNvSpPr/>
          <p:nvPr/>
        </p:nvSpPr>
        <p:spPr>
          <a:xfrm>
            <a:off x="3214678" y="285728"/>
            <a:ext cx="2786082" cy="642942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โครงสร้างงาน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2857488" y="357166"/>
            <a:ext cx="2714644" cy="10001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</a:rPr>
              <a:t>กรอบงาน</a:t>
            </a:r>
            <a:endParaRPr lang="th-TH" sz="4000" b="1" dirty="0">
              <a:solidFill>
                <a:schemeClr val="bg1"/>
              </a:solidFill>
            </a:endParaRPr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214282" y="1785926"/>
            <a:ext cx="3786214" cy="142876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บริการเภสัชกรรมใน รพ.นค.2</a:t>
            </a:r>
          </a:p>
          <a:p>
            <a:pPr algn="ctr"/>
            <a:r>
              <a:rPr lang="en-US" b="1" dirty="0" smtClean="0"/>
              <a:t>GP/DM/HT/TB/WBB</a:t>
            </a:r>
            <a:endParaRPr lang="th-TH" b="1" dirty="0"/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4500562" y="1785926"/>
            <a:ext cx="4500594" cy="164307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รพ.สต.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/>
              <a:t>สนับสนุนยา </a:t>
            </a:r>
            <a:r>
              <a:rPr lang="en-US" b="1" dirty="0" smtClean="0">
                <a:cs typeface="+mj-cs"/>
              </a:rPr>
              <a:t>DM/HT</a:t>
            </a:r>
            <a:r>
              <a:rPr lang="en-US" b="1" dirty="0" smtClean="0"/>
              <a:t> </a:t>
            </a:r>
            <a:r>
              <a:rPr lang="th-TH" b="1" dirty="0" smtClean="0"/>
              <a:t>รายบุคคล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/>
              <a:t>วางระบบยา/นิเทศตามเกณฑ์ ติดดาว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/>
              <a:t>สนับสนุนวิชาการ</a:t>
            </a:r>
            <a:endParaRPr lang="th-TH" b="1" dirty="0"/>
          </a:p>
        </p:txBody>
      </p:sp>
      <p:sp>
        <p:nvSpPr>
          <p:cNvPr id="10" name="สี่เหลี่ยมมุมมน 9"/>
          <p:cNvSpPr/>
          <p:nvPr/>
        </p:nvSpPr>
        <p:spPr>
          <a:xfrm>
            <a:off x="285720" y="3643314"/>
            <a:ext cx="3500462" cy="142876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บริบาลเภสัชกรรมที่บ้าน</a:t>
            </a:r>
          </a:p>
          <a:p>
            <a:pPr algn="ctr">
              <a:buFont typeface="Arial" pitchFamily="34" charset="0"/>
              <a:buChar char="•"/>
            </a:pPr>
            <a:r>
              <a:rPr lang="en-US" b="1" dirty="0" smtClean="0"/>
              <a:t>PCC </a:t>
            </a:r>
            <a:r>
              <a:rPr lang="th-TH" b="1" dirty="0" smtClean="0"/>
              <a:t>หมอครอบครัว</a:t>
            </a:r>
          </a:p>
          <a:p>
            <a:pPr algn="ctr">
              <a:buFont typeface="Arial" pitchFamily="34" charset="0"/>
              <a:buChar char="•"/>
            </a:pPr>
            <a:r>
              <a:rPr lang="en-US" b="1" dirty="0" smtClean="0"/>
              <a:t>COC </a:t>
            </a:r>
            <a:r>
              <a:rPr lang="th-TH" b="1" dirty="0" smtClean="0"/>
              <a:t>รพ.สต.</a:t>
            </a:r>
            <a:endParaRPr lang="th-TH" b="1" dirty="0"/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5000628" y="3714752"/>
            <a:ext cx="3929090" cy="135732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เรือนจำ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/>
              <a:t>สนับสนุนยาโรคเรื้อรังรายบุคคล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/>
              <a:t>ระบบยาในเรือนจำ</a:t>
            </a:r>
            <a:endParaRPr lang="th-TH" b="1" dirty="0"/>
          </a:p>
        </p:txBody>
      </p:sp>
      <p:sp>
        <p:nvSpPr>
          <p:cNvPr id="12" name="สี่เหลี่ยมมุมมน 11"/>
          <p:cNvSpPr/>
          <p:nvPr/>
        </p:nvSpPr>
        <p:spPr>
          <a:xfrm>
            <a:off x="2786050" y="5572140"/>
            <a:ext cx="3143272" cy="107157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/>
              <a:t>งานคุ้มครองผู้บริโภค</a:t>
            </a:r>
            <a:endParaRPr lang="th-TH" b="1" dirty="0"/>
          </a:p>
        </p:txBody>
      </p:sp>
      <p:cxnSp>
        <p:nvCxnSpPr>
          <p:cNvPr id="14" name="ตัวเชื่อมต่อตรง 13"/>
          <p:cNvCxnSpPr/>
          <p:nvPr/>
        </p:nvCxnSpPr>
        <p:spPr>
          <a:xfrm rot="16200000" flipH="1">
            <a:off x="2143108" y="3429000"/>
            <a:ext cx="4214842" cy="7143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4000496" y="2500306"/>
            <a:ext cx="500066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>
            <a:stCxn id="10" idx="3"/>
          </p:cNvCxnSpPr>
          <p:nvPr/>
        </p:nvCxnSpPr>
        <p:spPr>
          <a:xfrm>
            <a:off x="3786182" y="4357694"/>
            <a:ext cx="1214446" cy="1588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บทบาทหน้าที่งานเภสัชกรรมปฐมภูมิ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719697"/>
              </p:ext>
            </p:extLst>
          </p:nvPr>
        </p:nvGraphicFramePr>
        <p:xfrm>
          <a:off x="457200" y="1428736"/>
          <a:ext cx="8229600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บวก 4"/>
          <p:cNvSpPr/>
          <p:nvPr/>
        </p:nvSpPr>
        <p:spPr>
          <a:xfrm>
            <a:off x="4357686" y="3500438"/>
            <a:ext cx="1071570" cy="1214446"/>
          </a:xfrm>
          <a:prstGeom prst="mathPlus">
            <a:avLst>
              <a:gd name="adj1" fmla="val 30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 w="63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การพัฒนาระบบยา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ตัวยึดเนื้อหา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874095"/>
              </p:ext>
            </p:extLst>
          </p:nvPr>
        </p:nvGraphicFramePr>
        <p:xfrm>
          <a:off x="457200" y="156733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การดูแลต่อเนื่องด้านยา(เยี่ยมบ้าน)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มุมมน 5"/>
          <p:cNvSpPr/>
          <p:nvPr/>
        </p:nvSpPr>
        <p:spPr>
          <a:xfrm>
            <a:off x="285720" y="2143116"/>
            <a:ext cx="2071702" cy="9286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เกณฑ์เยี่ยมบ้าน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ลูกศรขวา 4"/>
          <p:cNvSpPr/>
          <p:nvPr/>
        </p:nvSpPr>
        <p:spPr>
          <a:xfrm>
            <a:off x="2643174" y="2571744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มุมมน 7"/>
          <p:cNvSpPr/>
          <p:nvPr/>
        </p:nvSpPr>
        <p:spPr>
          <a:xfrm>
            <a:off x="3214678" y="1628800"/>
            <a:ext cx="5786478" cy="23717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ผู้ป่วยประเภทเตียง 3 และ 4 ทุกกลุ่มโรค</a:t>
            </a:r>
          </a:p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หลังจากจำหน่ายจาก รพ.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ผู้ป่วย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DM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ที่มีระดับ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FBS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≥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180 mg./dl.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ผู้ป่วย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 HT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ที่มีระดับ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BP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 ≥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 160/90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mm.Hg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/>
                <a:cs typeface="TH SarabunPSK"/>
              </a:rPr>
              <a:t>.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357158" y="5072074"/>
            <a:ext cx="1857388" cy="8572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แนวคิด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ลูกศรขวา 9"/>
          <p:cNvSpPr/>
          <p:nvPr/>
        </p:nvSpPr>
        <p:spPr>
          <a:xfrm>
            <a:off x="2500298" y="5429264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3500430" y="4572008"/>
            <a:ext cx="4643470" cy="207170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หลักเวช</a:t>
            </a:r>
            <a:r>
              <a:rPr lang="th-TH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ศาสตร์</a:t>
            </a:r>
            <a:r>
              <a:rPr lang="th-TH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ครอบครัว</a:t>
            </a:r>
          </a:p>
          <a:p>
            <a:r>
              <a:rPr lang="th-TH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Bio.,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Social.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th-T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th-T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สห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สาขาวิชาชีพ</a:t>
            </a:r>
          </a:p>
          <a:p>
            <a:pPr>
              <a:buFont typeface="Arial" pitchFamily="34" charset="0"/>
              <a:buChar char="•"/>
            </a:pP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ผู้ป่วย / ครอบครัว / ชุมชน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509</Words>
  <Application>Microsoft Office PowerPoint</Application>
  <PresentationFormat>นำเสนอทางหน้าจอ (4:3)</PresentationFormat>
  <Paragraphs>141</Paragraphs>
  <Slides>18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18</vt:i4>
      </vt:variant>
    </vt:vector>
  </HeadingPairs>
  <TitlesOfParts>
    <vt:vector size="19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บทบาทหน้าที่งานเภสัชกรรมปฐมภูมิ</vt:lpstr>
      <vt:lpstr>การพัฒนาระบบยา</vt:lpstr>
      <vt:lpstr>การดูแลต่อเนื่องด้านยา(เยี่ยมบ้าน)</vt:lpstr>
      <vt:lpstr>งานนำเสนอ PowerPoint</vt:lpstr>
      <vt:lpstr>งานนำเสนอ PowerPoint</vt:lpstr>
      <vt:lpstr>การคุ้มครองผู้บริโภค</vt:lpstr>
      <vt:lpstr>งานนำเสนอ PowerPoint</vt:lpstr>
      <vt:lpstr>สมุนไพร</vt:lpstr>
      <vt:lpstr>เภสัชกรรมในเรือนจำ</vt:lpstr>
      <vt:lpstr>งบประมาณ</vt:lpstr>
      <vt:lpstr>โอกาสพัฒนา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ccs_win10_17</dc:creator>
  <cp:lastModifiedBy>ACER</cp:lastModifiedBy>
  <cp:revision>56</cp:revision>
  <dcterms:created xsi:type="dcterms:W3CDTF">2018-08-27T04:30:36Z</dcterms:created>
  <dcterms:modified xsi:type="dcterms:W3CDTF">2018-08-28T18:00:25Z</dcterms:modified>
</cp:coreProperties>
</file>